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50"/>
  </p:notesMasterIdLst>
  <p:sldIdLst>
    <p:sldId id="451" r:id="rId3"/>
    <p:sldId id="400" r:id="rId4"/>
    <p:sldId id="455" r:id="rId5"/>
    <p:sldId id="261" r:id="rId6"/>
    <p:sldId id="376" r:id="rId7"/>
    <p:sldId id="377" r:id="rId8"/>
    <p:sldId id="378" r:id="rId9"/>
    <p:sldId id="379" r:id="rId10"/>
    <p:sldId id="284" r:id="rId11"/>
    <p:sldId id="413" r:id="rId12"/>
    <p:sldId id="411" r:id="rId13"/>
    <p:sldId id="415" r:id="rId14"/>
    <p:sldId id="416" r:id="rId15"/>
    <p:sldId id="414" r:id="rId16"/>
    <p:sldId id="417" r:id="rId17"/>
    <p:sldId id="418" r:id="rId18"/>
    <p:sldId id="424" r:id="rId19"/>
    <p:sldId id="389" r:id="rId20"/>
    <p:sldId id="419" r:id="rId21"/>
    <p:sldId id="420" r:id="rId22"/>
    <p:sldId id="390" r:id="rId23"/>
    <p:sldId id="381" r:id="rId24"/>
    <p:sldId id="405" r:id="rId25"/>
    <p:sldId id="458" r:id="rId26"/>
    <p:sldId id="457" r:id="rId27"/>
    <p:sldId id="431" r:id="rId28"/>
    <p:sldId id="453" r:id="rId29"/>
    <p:sldId id="428" r:id="rId30"/>
    <p:sldId id="429" r:id="rId31"/>
    <p:sldId id="430" r:id="rId32"/>
    <p:sldId id="454" r:id="rId33"/>
    <p:sldId id="433" r:id="rId34"/>
    <p:sldId id="434" r:id="rId35"/>
    <p:sldId id="432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4" r:id="rId46"/>
    <p:sldId id="445" r:id="rId47"/>
    <p:sldId id="446" r:id="rId48"/>
    <p:sldId id="262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196AF-F1E1-421F-BACF-675AF86CB70A}" v="30" dt="2026-03-25T12:34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94658"/>
  </p:normalViewPr>
  <p:slideViewPr>
    <p:cSldViewPr snapToGrid="0">
      <p:cViewPr varScale="1">
        <p:scale>
          <a:sx n="82" d="100"/>
          <a:sy n="82" d="100"/>
        </p:scale>
        <p:origin x="7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oret" userId="413328698636c72a" providerId="LiveId" clId="{42CF694E-F9D0-48BF-8F18-F0D8B07387F1}"/>
    <pc:docChg chg="custSel addSld delSld modSld">
      <pc:chgData name="Bob Coret" userId="413328698636c72a" providerId="LiveId" clId="{42CF694E-F9D0-48BF-8F18-F0D8B07387F1}" dt="2026-03-25T12:34:22.606" v="424" actId="20577"/>
      <pc:docMkLst>
        <pc:docMk/>
      </pc:docMkLst>
      <pc:sldChg chg="modSp mod">
        <pc:chgData name="Bob Coret" userId="413328698636c72a" providerId="LiveId" clId="{42CF694E-F9D0-48BF-8F18-F0D8B07387F1}" dt="2026-03-25T10:55:42.424" v="382" actId="20577"/>
        <pc:sldMkLst>
          <pc:docMk/>
          <pc:sldMk cId="2399666662" sldId="262"/>
        </pc:sldMkLst>
        <pc:spChg chg="mod">
          <ac:chgData name="Bob Coret" userId="413328698636c72a" providerId="LiveId" clId="{42CF694E-F9D0-48BF-8F18-F0D8B07387F1}" dt="2026-03-25T10:55:42.424" v="382" actId="20577"/>
          <ac:spMkLst>
            <pc:docMk/>
            <pc:sldMk cId="2399666662" sldId="262"/>
            <ac:spMk id="3" creationId="{67F246A9-94DC-5E04-A9D2-5EA10A2401C6}"/>
          </ac:spMkLst>
        </pc:spChg>
      </pc:sldChg>
      <pc:sldChg chg="addSp delSp modSp mod">
        <pc:chgData name="Bob Coret" userId="413328698636c72a" providerId="LiveId" clId="{42CF694E-F9D0-48BF-8F18-F0D8B07387F1}" dt="2026-03-25T10:38:30.528" v="128" actId="20577"/>
        <pc:sldMkLst>
          <pc:docMk/>
          <pc:sldMk cId="3468283626" sldId="400"/>
        </pc:sldMkLst>
        <pc:spChg chg="mod">
          <ac:chgData name="Bob Coret" userId="413328698636c72a" providerId="LiveId" clId="{42CF694E-F9D0-48BF-8F18-F0D8B07387F1}" dt="2026-03-25T10:38:30.528" v="128" actId="20577"/>
          <ac:spMkLst>
            <pc:docMk/>
            <pc:sldMk cId="3468283626" sldId="400"/>
            <ac:spMk id="2" creationId="{9051487B-C8A7-9C8C-2EEF-C4511F2DF67C}"/>
          </ac:spMkLst>
        </pc:spChg>
        <pc:spChg chg="del">
          <ac:chgData name="Bob Coret" userId="413328698636c72a" providerId="LiveId" clId="{42CF694E-F9D0-48BF-8F18-F0D8B07387F1}" dt="2026-03-25T10:36:42.855" v="71" actId="478"/>
          <ac:spMkLst>
            <pc:docMk/>
            <pc:sldMk cId="3468283626" sldId="400"/>
            <ac:spMk id="3" creationId="{08876C3D-D163-3B44-8D12-95979EE3DC60}"/>
          </ac:spMkLst>
        </pc:spChg>
        <pc:spChg chg="add del mod">
          <ac:chgData name="Bob Coret" userId="413328698636c72a" providerId="LiveId" clId="{42CF694E-F9D0-48BF-8F18-F0D8B07387F1}" dt="2026-03-25T10:37:58.158" v="75" actId="931"/>
          <ac:spMkLst>
            <pc:docMk/>
            <pc:sldMk cId="3468283626" sldId="400"/>
            <ac:spMk id="5" creationId="{C09AB231-AE79-36B3-6511-87D95066B49C}"/>
          </ac:spMkLst>
        </pc:spChg>
        <pc:picChg chg="add mod">
          <ac:chgData name="Bob Coret" userId="413328698636c72a" providerId="LiveId" clId="{42CF694E-F9D0-48BF-8F18-F0D8B07387F1}" dt="2026-03-25T10:38:18.802" v="91" actId="1035"/>
          <ac:picMkLst>
            <pc:docMk/>
            <pc:sldMk cId="3468283626" sldId="400"/>
            <ac:picMk id="7" creationId="{B4DFBF36-8531-4A97-85F4-742EDD2E8CC3}"/>
          </ac:picMkLst>
        </pc:picChg>
        <pc:picChg chg="add mod ord">
          <ac:chgData name="Bob Coret" userId="413328698636c72a" providerId="LiveId" clId="{42CF694E-F9D0-48BF-8F18-F0D8B07387F1}" dt="2026-03-25T10:38:18.802" v="91" actId="1035"/>
          <ac:picMkLst>
            <pc:docMk/>
            <pc:sldMk cId="3468283626" sldId="400"/>
            <ac:picMk id="9" creationId="{7AD25067-55F3-41C8-B607-8896885529F1}"/>
          </ac:picMkLst>
        </pc:picChg>
      </pc:sldChg>
      <pc:sldChg chg="addSp delSp modSp mod">
        <pc:chgData name="Bob Coret" userId="413328698636c72a" providerId="LiveId" clId="{42CF694E-F9D0-48BF-8F18-F0D8B07387F1}" dt="2026-03-25T12:34:07.123" v="412" actId="27636"/>
        <pc:sldMkLst>
          <pc:docMk/>
          <pc:sldMk cId="3067088542" sldId="405"/>
        </pc:sldMkLst>
        <pc:spChg chg="mod">
          <ac:chgData name="Bob Coret" userId="413328698636c72a" providerId="LiveId" clId="{42CF694E-F9D0-48BF-8F18-F0D8B07387F1}" dt="2026-03-25T12:34:07.123" v="412" actId="27636"/>
          <ac:spMkLst>
            <pc:docMk/>
            <pc:sldMk cId="3067088542" sldId="405"/>
            <ac:spMk id="2" creationId="{9E91C829-8B9D-1430-DB8E-0C595516A5AA}"/>
          </ac:spMkLst>
        </pc:spChg>
        <pc:spChg chg="del">
          <ac:chgData name="Bob Coret" userId="413328698636c72a" providerId="LiveId" clId="{42CF694E-F9D0-48BF-8F18-F0D8B07387F1}" dt="2026-03-25T10:47:39.495" v="145" actId="478"/>
          <ac:spMkLst>
            <pc:docMk/>
            <pc:sldMk cId="3067088542" sldId="405"/>
            <ac:spMk id="3" creationId="{7B5DCE72-1908-6FEB-ABB2-1BB697339546}"/>
          </ac:spMkLst>
        </pc:spChg>
        <pc:spChg chg="del">
          <ac:chgData name="Bob Coret" userId="413328698636c72a" providerId="LiveId" clId="{42CF694E-F9D0-48BF-8F18-F0D8B07387F1}" dt="2026-03-25T10:47:39.495" v="145" actId="478"/>
          <ac:spMkLst>
            <pc:docMk/>
            <pc:sldMk cId="3067088542" sldId="405"/>
            <ac:spMk id="14" creationId="{B03233BB-A26F-2D48-66BB-C0B85448DEFE}"/>
          </ac:spMkLst>
        </pc:spChg>
        <pc:picChg chg="del">
          <ac:chgData name="Bob Coret" userId="413328698636c72a" providerId="LiveId" clId="{42CF694E-F9D0-48BF-8F18-F0D8B07387F1}" dt="2026-03-25T10:47:39.495" v="145" actId="478"/>
          <ac:picMkLst>
            <pc:docMk/>
            <pc:sldMk cId="3067088542" sldId="405"/>
            <ac:picMk id="4" creationId="{BC65BA55-F424-9C4E-C25E-EC7D4AE2A50C}"/>
          </ac:picMkLst>
        </pc:picChg>
        <pc:picChg chg="del">
          <ac:chgData name="Bob Coret" userId="413328698636c72a" providerId="LiveId" clId="{42CF694E-F9D0-48BF-8F18-F0D8B07387F1}" dt="2026-03-25T10:47:36.663" v="144" actId="478"/>
          <ac:picMkLst>
            <pc:docMk/>
            <pc:sldMk cId="3067088542" sldId="405"/>
            <ac:picMk id="6" creationId="{806FFC26-98AA-26D6-350C-E9046E3234AA}"/>
          </ac:picMkLst>
        </pc:picChg>
        <pc:picChg chg="del">
          <ac:chgData name="Bob Coret" userId="413328698636c72a" providerId="LiveId" clId="{42CF694E-F9D0-48BF-8F18-F0D8B07387F1}" dt="2026-03-25T10:47:39.495" v="145" actId="478"/>
          <ac:picMkLst>
            <pc:docMk/>
            <pc:sldMk cId="3067088542" sldId="405"/>
            <ac:picMk id="15" creationId="{4409D337-8CAC-02DF-4A8A-63345167A492}"/>
          </ac:picMkLst>
        </pc:picChg>
        <pc:picChg chg="add mod">
          <ac:chgData name="Bob Coret" userId="413328698636c72a" providerId="LiveId" clId="{42CF694E-F9D0-48BF-8F18-F0D8B07387F1}" dt="2026-03-25T10:49:28.483" v="222" actId="732"/>
          <ac:picMkLst>
            <pc:docMk/>
            <pc:sldMk cId="3067088542" sldId="405"/>
            <ac:picMk id="1026" creationId="{92CB9A4E-E80B-B423-0D06-F2F1EACC4D72}"/>
          </ac:picMkLst>
        </pc:picChg>
        <pc:cxnChg chg="del mod">
          <ac:chgData name="Bob Coret" userId="413328698636c72a" providerId="LiveId" clId="{42CF694E-F9D0-48BF-8F18-F0D8B07387F1}" dt="2026-03-25T10:47:39.495" v="145" actId="478"/>
          <ac:cxnSpMkLst>
            <pc:docMk/>
            <pc:sldMk cId="3067088542" sldId="405"/>
            <ac:cxnSpMk id="5" creationId="{243EB8AF-CB46-3272-6AC2-F14ADC1D9D2C}"/>
          </ac:cxnSpMkLst>
        </pc:cxnChg>
        <pc:cxnChg chg="del">
          <ac:chgData name="Bob Coret" userId="413328698636c72a" providerId="LiveId" clId="{42CF694E-F9D0-48BF-8F18-F0D8B07387F1}" dt="2026-03-25T10:47:39.495" v="145" actId="478"/>
          <ac:cxnSpMkLst>
            <pc:docMk/>
            <pc:sldMk cId="3067088542" sldId="405"/>
            <ac:cxnSpMk id="16" creationId="{D855E03A-A326-41E0-1572-5B93C85BA592}"/>
          </ac:cxnSpMkLst>
        </pc:cxnChg>
      </pc:sldChg>
      <pc:sldChg chg="del">
        <pc:chgData name="Bob Coret" userId="413328698636c72a" providerId="LiveId" clId="{42CF694E-F9D0-48BF-8F18-F0D8B07387F1}" dt="2026-03-25T10:49:00.510" v="217" actId="47"/>
        <pc:sldMkLst>
          <pc:docMk/>
          <pc:sldMk cId="2768894491" sldId="409"/>
        </pc:sldMkLst>
      </pc:sldChg>
      <pc:sldChg chg="modSp mod">
        <pc:chgData name="Bob Coret" userId="413328698636c72a" providerId="LiveId" clId="{42CF694E-F9D0-48BF-8F18-F0D8B07387F1}" dt="2026-03-20T14:39:54.517" v="62" actId="20577"/>
        <pc:sldMkLst>
          <pc:docMk/>
          <pc:sldMk cId="2663248822" sldId="424"/>
        </pc:sldMkLst>
        <pc:spChg chg="mod">
          <ac:chgData name="Bob Coret" userId="413328698636c72a" providerId="LiveId" clId="{42CF694E-F9D0-48BF-8F18-F0D8B07387F1}" dt="2026-03-20T14:39:54.517" v="62" actId="20577"/>
          <ac:spMkLst>
            <pc:docMk/>
            <pc:sldMk cId="2663248822" sldId="424"/>
            <ac:spMk id="4" creationId="{A88DBC44-05E2-1F51-45C9-69C89A6994C3}"/>
          </ac:spMkLst>
        </pc:spChg>
      </pc:sldChg>
      <pc:sldChg chg="del">
        <pc:chgData name="Bob Coret" userId="413328698636c72a" providerId="LiveId" clId="{42CF694E-F9D0-48BF-8F18-F0D8B07387F1}" dt="2026-03-25T10:48:54.980" v="216" actId="47"/>
        <pc:sldMkLst>
          <pc:docMk/>
          <pc:sldMk cId="158561790" sldId="426"/>
        </pc:sldMkLst>
      </pc:sldChg>
      <pc:sldChg chg="addSp delSp modSp mod">
        <pc:chgData name="Bob Coret" userId="413328698636c72a" providerId="LiveId" clId="{42CF694E-F9D0-48BF-8F18-F0D8B07387F1}" dt="2026-03-25T10:46:08.559" v="142" actId="14100"/>
        <pc:sldMkLst>
          <pc:docMk/>
          <pc:sldMk cId="1674230066" sldId="446"/>
        </pc:sldMkLst>
        <pc:picChg chg="del">
          <ac:chgData name="Bob Coret" userId="413328698636c72a" providerId="LiveId" clId="{42CF694E-F9D0-48BF-8F18-F0D8B07387F1}" dt="2026-03-25T10:45:49.721" v="137" actId="478"/>
          <ac:picMkLst>
            <pc:docMk/>
            <pc:sldMk cId="1674230066" sldId="446"/>
            <ac:picMk id="4" creationId="{192240E1-E614-E725-13B8-CE0C95824617}"/>
          </ac:picMkLst>
        </pc:picChg>
        <pc:picChg chg="add mod">
          <ac:chgData name="Bob Coret" userId="413328698636c72a" providerId="LiveId" clId="{42CF694E-F9D0-48BF-8F18-F0D8B07387F1}" dt="2026-03-25T10:46:08.559" v="142" actId="14100"/>
          <ac:picMkLst>
            <pc:docMk/>
            <pc:sldMk cId="1674230066" sldId="446"/>
            <ac:picMk id="6" creationId="{CA020813-76AE-3265-FD83-EC5FD9736F26}"/>
          </ac:picMkLst>
        </pc:picChg>
      </pc:sldChg>
      <pc:sldChg chg="del">
        <pc:chgData name="Bob Coret" userId="413328698636c72a" providerId="LiveId" clId="{42CF694E-F9D0-48BF-8F18-F0D8B07387F1}" dt="2026-03-25T10:46:24.222" v="143" actId="47"/>
        <pc:sldMkLst>
          <pc:docMk/>
          <pc:sldMk cId="1146493000" sldId="448"/>
        </pc:sldMkLst>
      </pc:sldChg>
      <pc:sldChg chg="del">
        <pc:chgData name="Bob Coret" userId="413328698636c72a" providerId="LiveId" clId="{42CF694E-F9D0-48BF-8F18-F0D8B07387F1}" dt="2026-03-25T10:39:38.887" v="136" actId="47"/>
        <pc:sldMkLst>
          <pc:docMk/>
          <pc:sldMk cId="749988454" sldId="450"/>
        </pc:sldMkLst>
      </pc:sldChg>
      <pc:sldChg chg="modSp mod">
        <pc:chgData name="Bob Coret" userId="413328698636c72a" providerId="LiveId" clId="{42CF694E-F9D0-48BF-8F18-F0D8B07387F1}" dt="2026-03-20T14:35:57.513" v="32" actId="20577"/>
        <pc:sldMkLst>
          <pc:docMk/>
          <pc:sldMk cId="2084538581" sldId="451"/>
        </pc:sldMkLst>
        <pc:spChg chg="mod">
          <ac:chgData name="Bob Coret" userId="413328698636c72a" providerId="LiveId" clId="{42CF694E-F9D0-48BF-8F18-F0D8B07387F1}" dt="2026-03-20T14:35:57.513" v="32" actId="20577"/>
          <ac:spMkLst>
            <pc:docMk/>
            <pc:sldMk cId="2084538581" sldId="451"/>
            <ac:spMk id="3" creationId="{E0E28182-90E9-C10A-AF23-626470A4675D}"/>
          </ac:spMkLst>
        </pc:spChg>
      </pc:sldChg>
      <pc:sldChg chg="addSp delSp modSp new mod">
        <pc:chgData name="Bob Coret" userId="413328698636c72a" providerId="LiveId" clId="{42CF694E-F9D0-48BF-8F18-F0D8B07387F1}" dt="2026-03-25T10:39:05.967" v="135" actId="167"/>
        <pc:sldMkLst>
          <pc:docMk/>
          <pc:sldMk cId="2384981844" sldId="455"/>
        </pc:sldMkLst>
        <pc:spChg chg="add mod ord">
          <ac:chgData name="Bob Coret" userId="413328698636c72a" providerId="LiveId" clId="{42CF694E-F9D0-48BF-8F18-F0D8B07387F1}" dt="2026-03-25T10:39:05.967" v="135" actId="167"/>
          <ac:spMkLst>
            <pc:docMk/>
            <pc:sldMk cId="2384981844" sldId="455"/>
            <ac:spMk id="3" creationId="{35EEB169-4F94-A816-4977-6709E90913C7}"/>
          </ac:spMkLst>
        </pc:spChg>
        <pc:picChg chg="add mod ord">
          <ac:chgData name="Bob Coret" userId="413328698636c72a" providerId="LiveId" clId="{42CF694E-F9D0-48BF-8F18-F0D8B07387F1}" dt="2026-03-25T10:38:51.340" v="132" actId="1076"/>
          <ac:picMkLst>
            <pc:docMk/>
            <pc:sldMk cId="2384981844" sldId="455"/>
            <ac:picMk id="7" creationId="{AFBFAAFA-0A0D-CE2A-25BF-3AD8F98FB0B6}"/>
          </ac:picMkLst>
        </pc:picChg>
      </pc:sldChg>
      <pc:sldChg chg="modSp add del">
        <pc:chgData name="Bob Coret" userId="413328698636c72a" providerId="LiveId" clId="{42CF694E-F9D0-48BF-8F18-F0D8B07387F1}" dt="2026-03-25T10:49:35.233" v="224" actId="47"/>
        <pc:sldMkLst>
          <pc:docMk/>
          <pc:sldMk cId="4145197105" sldId="456"/>
        </pc:sldMkLst>
        <pc:picChg chg="mod">
          <ac:chgData name="Bob Coret" userId="413328698636c72a" providerId="LiveId" clId="{42CF694E-F9D0-48BF-8F18-F0D8B07387F1}" dt="2026-03-25T10:49:06.601" v="219" actId="1076"/>
          <ac:picMkLst>
            <pc:docMk/>
            <pc:sldMk cId="4145197105" sldId="456"/>
            <ac:picMk id="1026" creationId="{92CB9A4E-E80B-B423-0D06-F2F1EACC4D72}"/>
          </ac:picMkLst>
        </pc:picChg>
      </pc:sldChg>
      <pc:sldChg chg="addSp delSp modSp add mod">
        <pc:chgData name="Bob Coret" userId="413328698636c72a" providerId="LiveId" clId="{42CF694E-F9D0-48BF-8F18-F0D8B07387F1}" dt="2026-03-25T12:34:22.606" v="424" actId="20577"/>
        <pc:sldMkLst>
          <pc:docMk/>
          <pc:sldMk cId="835602628" sldId="457"/>
        </pc:sldMkLst>
        <pc:spChg chg="mod">
          <ac:chgData name="Bob Coret" userId="413328698636c72a" providerId="LiveId" clId="{42CF694E-F9D0-48BF-8F18-F0D8B07387F1}" dt="2026-03-25T12:34:22.606" v="424" actId="20577"/>
          <ac:spMkLst>
            <pc:docMk/>
            <pc:sldMk cId="835602628" sldId="457"/>
            <ac:spMk id="2" creationId="{9E91C829-8B9D-1430-DB8E-0C595516A5AA}"/>
          </ac:spMkLst>
        </pc:spChg>
        <pc:spChg chg="add del mod">
          <ac:chgData name="Bob Coret" userId="413328698636c72a" providerId="LiveId" clId="{42CF694E-F9D0-48BF-8F18-F0D8B07387F1}" dt="2026-03-25T10:52:02.126" v="237"/>
          <ac:spMkLst>
            <pc:docMk/>
            <pc:sldMk cId="835602628" sldId="457"/>
            <ac:spMk id="5" creationId="{2409A58F-BB34-69C1-B0E9-20FD94EF05C2}"/>
          </ac:spMkLst>
        </pc:spChg>
        <pc:spChg chg="add del mod">
          <ac:chgData name="Bob Coret" userId="413328698636c72a" providerId="LiveId" clId="{42CF694E-F9D0-48BF-8F18-F0D8B07387F1}" dt="2026-03-25T10:52:46.814" v="302" actId="478"/>
          <ac:spMkLst>
            <pc:docMk/>
            <pc:sldMk cId="835602628" sldId="457"/>
            <ac:spMk id="6" creationId="{B2264530-7D20-AA18-6530-8F5441D0383D}"/>
          </ac:spMkLst>
        </pc:spChg>
        <pc:spChg chg="add">
          <ac:chgData name="Bob Coret" userId="413328698636c72a" providerId="LiveId" clId="{42CF694E-F9D0-48BF-8F18-F0D8B07387F1}" dt="2026-03-25T10:54:03.287" v="372"/>
          <ac:spMkLst>
            <pc:docMk/>
            <pc:sldMk cId="835602628" sldId="457"/>
            <ac:spMk id="8" creationId="{4664F943-0575-60D6-C293-7E74825887E5}"/>
          </ac:spMkLst>
        </pc:spChg>
        <pc:spChg chg="add">
          <ac:chgData name="Bob Coret" userId="413328698636c72a" providerId="LiveId" clId="{42CF694E-F9D0-48BF-8F18-F0D8B07387F1}" dt="2026-03-25T10:54:11.493" v="373"/>
          <ac:spMkLst>
            <pc:docMk/>
            <pc:sldMk cId="835602628" sldId="457"/>
            <ac:spMk id="9" creationId="{4914D72D-7C61-E10A-060A-A0503575F35F}"/>
          </ac:spMkLst>
        </pc:spChg>
        <pc:picChg chg="add mod">
          <ac:chgData name="Bob Coret" userId="413328698636c72a" providerId="LiveId" clId="{42CF694E-F9D0-48BF-8F18-F0D8B07387F1}" dt="2026-03-25T10:55:05.216" v="380" actId="1076"/>
          <ac:picMkLst>
            <pc:docMk/>
            <pc:sldMk cId="835602628" sldId="457"/>
            <ac:picMk id="4" creationId="{7D0F87E4-13DA-C977-EF97-A2055D665958}"/>
          </ac:picMkLst>
        </pc:picChg>
        <pc:picChg chg="add mod">
          <ac:chgData name="Bob Coret" userId="413328698636c72a" providerId="LiveId" clId="{42CF694E-F9D0-48BF-8F18-F0D8B07387F1}" dt="2026-03-25T10:55:02.859" v="379" actId="1076"/>
          <ac:picMkLst>
            <pc:docMk/>
            <pc:sldMk cId="835602628" sldId="457"/>
            <ac:picMk id="11" creationId="{6237BA0A-47AC-7B63-AD57-224223773E5A}"/>
          </ac:picMkLst>
        </pc:picChg>
        <pc:picChg chg="del">
          <ac:chgData name="Bob Coret" userId="413328698636c72a" providerId="LiveId" clId="{42CF694E-F9D0-48BF-8F18-F0D8B07387F1}" dt="2026-03-25T10:51:26.632" v="229" actId="478"/>
          <ac:picMkLst>
            <pc:docMk/>
            <pc:sldMk cId="835602628" sldId="457"/>
            <ac:picMk id="1026" creationId="{92CB9A4E-E80B-B423-0D06-F2F1EACC4D72}"/>
          </ac:picMkLst>
        </pc:picChg>
      </pc:sldChg>
      <pc:sldChg chg="modSp add modTransition">
        <pc:chgData name="Bob Coret" userId="413328698636c72a" providerId="LiveId" clId="{42CF694E-F9D0-48BF-8F18-F0D8B07387F1}" dt="2026-03-25T12:34:14.535" v="413"/>
        <pc:sldMkLst>
          <pc:docMk/>
          <pc:sldMk cId="1115115684" sldId="458"/>
        </pc:sldMkLst>
        <pc:spChg chg="mod">
          <ac:chgData name="Bob Coret" userId="413328698636c72a" providerId="LiveId" clId="{42CF694E-F9D0-48BF-8F18-F0D8B07387F1}" dt="2026-03-25T12:34:14.535" v="413"/>
          <ac:spMkLst>
            <pc:docMk/>
            <pc:sldMk cId="1115115684" sldId="458"/>
            <ac:spMk id="2" creationId="{9E91C829-8B9D-1430-DB8E-0C595516A5AA}"/>
          </ac:spMkLst>
        </pc:spChg>
        <pc:picChg chg="mod">
          <ac:chgData name="Bob Coret" userId="413328698636c72a" providerId="LiveId" clId="{42CF694E-F9D0-48BF-8F18-F0D8B07387F1}" dt="2026-03-25T10:50:05.325" v="227" actId="1076"/>
          <ac:picMkLst>
            <pc:docMk/>
            <pc:sldMk cId="1115115684" sldId="458"/>
            <ac:picMk id="1026" creationId="{92CB9A4E-E80B-B423-0D06-F2F1EACC4D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E40C-D808-1A44-8A05-202162EF3C07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0055-E25E-5444-8190-C4A045B2B4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8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8caada54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8caada54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in 2022: Gouda 750 jaar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“Gouda is een tijdmachine, ik kan in elke eeuw uitstappen”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Klara Smeets (stadsdichter van 2011-2014, bewerking van een zin uit het gedicht Achter de Kerk)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01583945b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01583945b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8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4">
  <p:cSld name="1_Sectiekop 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5"/>
            <a:ext cx="7026736" cy="4650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4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33" y="-2025800"/>
            <a:ext cx="14010668" cy="119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4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4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25-3-2026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10600" y="6574733"/>
            <a:ext cx="12213200" cy="21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10600" y="6595933"/>
            <a:ext cx="12213200" cy="283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933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933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652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1000 jaar Gouda </a:t>
            </a:r>
            <a:br>
              <a:rPr lang="nl-NL" dirty="0"/>
            </a:br>
            <a:r>
              <a:rPr lang="nl-NL" dirty="0"/>
              <a:t>in kaart gebracht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Gouda Tijdmachine @ Rotary Gouda</a:t>
            </a:r>
            <a:br>
              <a:rPr lang="nl-NL" sz="4000" dirty="0"/>
            </a:br>
            <a:r>
              <a:rPr lang="nl-NL" sz="4000" dirty="0"/>
              <a:t>25 maart 2026</a:t>
            </a:r>
          </a:p>
        </p:txBody>
      </p:sp>
    </p:spTree>
    <p:extLst>
      <p:ext uri="{BB962C8B-B14F-4D97-AF65-F5344CB8AC3E}">
        <p14:creationId xmlns:p14="http://schemas.microsoft.com/office/powerpoint/2010/main" val="20845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1AC11246-7649-7866-4AAB-90FCB755A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5" y="1360714"/>
            <a:ext cx="3871235" cy="3217311"/>
          </a:xfrm>
          <a:prstGeom prst="rect">
            <a:avLst/>
          </a:prstGeom>
        </p:spPr>
      </p:pic>
      <p:pic>
        <p:nvPicPr>
          <p:cNvPr id="10" name="Google Shape;276;p40">
            <a:extLst>
              <a:ext uri="{FF2B5EF4-FFF2-40B4-BE49-F238E27FC236}">
                <a16:creationId xmlns:a16="http://schemas.microsoft.com/office/drawing/2014/main" id="{A0ACB392-A287-6F04-7172-2907CB1FB18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2" y="1360714"/>
            <a:ext cx="8628592" cy="5497286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1D50B19-0DFF-7A2C-4809-4776931D6C78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5;p40">
            <a:extLst>
              <a:ext uri="{FF2B5EF4-FFF2-40B4-BE49-F238E27FC236}">
                <a16:creationId xmlns:a16="http://schemas.microsoft.com/office/drawing/2014/main" id="{1D6D59B3-8FD7-6CC4-8652-FFF6DE73D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Van een groep enthousiastelingen …</a:t>
            </a:r>
            <a:endParaRPr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5CCB04-8930-C415-EE17-F4AD0E99FB8D}"/>
              </a:ext>
            </a:extLst>
          </p:cNvPr>
          <p:cNvSpPr txBox="1"/>
          <p:nvPr/>
        </p:nvSpPr>
        <p:spPr>
          <a:xfrm>
            <a:off x="111498" y="6359631"/>
            <a:ext cx="291938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Marianne van der Veer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D6BEB4E-5BE4-1806-7D6B-06F94429D01C}"/>
              </a:ext>
            </a:extLst>
          </p:cNvPr>
          <p:cNvSpPr txBox="1"/>
          <p:nvPr/>
        </p:nvSpPr>
        <p:spPr>
          <a:xfrm>
            <a:off x="2348178" y="1682496"/>
            <a:ext cx="272222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Bianca van den Berg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7F51B60-F3DB-10D7-1E1C-CFD2582442EB}"/>
              </a:ext>
            </a:extLst>
          </p:cNvPr>
          <p:cNvSpPr txBox="1"/>
          <p:nvPr/>
        </p:nvSpPr>
        <p:spPr>
          <a:xfrm>
            <a:off x="4148531" y="6359629"/>
            <a:ext cx="245131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Henkjan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B72136C-C85A-D27E-F3B7-6DC37D4A6360}"/>
              </a:ext>
            </a:extLst>
          </p:cNvPr>
          <p:cNvSpPr txBox="1"/>
          <p:nvPr/>
        </p:nvSpPr>
        <p:spPr>
          <a:xfrm>
            <a:off x="6293178" y="1680416"/>
            <a:ext cx="1779654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Eric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Kooistra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AD6DA37-3E05-462D-974D-051E84B4C1CA}"/>
              </a:ext>
            </a:extLst>
          </p:cNvPr>
          <p:cNvSpPr txBox="1"/>
          <p:nvPr/>
        </p:nvSpPr>
        <p:spPr>
          <a:xfrm>
            <a:off x="8899617" y="4096292"/>
            <a:ext cx="279114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Marcel van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Dasselaar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2B24A9-3698-E1C8-A51E-CFDAC334D61E}"/>
              </a:ext>
            </a:extLst>
          </p:cNvPr>
          <p:cNvSpPr txBox="1"/>
          <p:nvPr/>
        </p:nvSpPr>
        <p:spPr>
          <a:xfrm>
            <a:off x="9303587" y="478351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13742475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9334A0-ECBC-AB6D-F2FB-29D9D81D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A6EAF3-21D0-0DD8-5B99-BD7FBDA7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ABF0B1-243F-83FC-43E1-74106F37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AFE22D-2AD1-A90A-C792-8E131F827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C13FDE-2801-D3E5-C5C2-29CB44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00426BBB-2789-C383-0BE7-D41E79356B10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Google Shape;275;p40">
            <a:extLst>
              <a:ext uri="{FF2B5EF4-FFF2-40B4-BE49-F238E27FC236}">
                <a16:creationId xmlns:a16="http://schemas.microsoft.com/office/drawing/2014/main" id="{6884BB0B-529C-AD5C-19BB-C5266B3CC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-NL" dirty="0"/>
              <a:t>n</a:t>
            </a:r>
            <a:r>
              <a:rPr lang="nl" dirty="0"/>
              <a:t>aar een megaproject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0977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41">
            <a:extLst>
              <a:ext uri="{FF2B5EF4-FFF2-40B4-BE49-F238E27FC236}">
                <a16:creationId xmlns:a16="http://schemas.microsoft.com/office/drawing/2014/main" id="{F2680F7D-3726-FA2B-648A-E5A8ED5B5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9951"/>
            <a:ext cx="12192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samenwerkingsovereenkomst  … </a:t>
            </a:r>
            <a:endParaRPr dirty="0"/>
          </a:p>
        </p:txBody>
      </p:sp>
      <p:pic>
        <p:nvPicPr>
          <p:cNvPr id="7" name="Afbeelding 6" descr="Afbeelding met persoon, kleding, overdekt, tafel&#10;&#10;Automatisch gegenereerde beschrijving">
            <a:extLst>
              <a:ext uri="{FF2B5EF4-FFF2-40B4-BE49-F238E27FC236}">
                <a16:creationId xmlns:a16="http://schemas.microsoft.com/office/drawing/2014/main" id="{6353ACC6-6605-077F-27DA-4BCD6E3B427D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6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71C5978A-1A07-6A81-D8B6-14B96B320CA0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91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91E5A9-32C8-3D5D-279B-4880EBA8F60D}"/>
              </a:ext>
            </a:extLst>
          </p:cNvPr>
          <p:cNvSpPr txBox="1"/>
          <p:nvPr/>
        </p:nvSpPr>
        <p:spPr>
          <a:xfrm>
            <a:off x="5200067" y="5512577"/>
            <a:ext cx="191270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25 oktober 2023</a:t>
            </a:r>
          </a:p>
        </p:txBody>
      </p:sp>
      <p:pic>
        <p:nvPicPr>
          <p:cNvPr id="4" name="Google Shape;282;p41">
            <a:extLst>
              <a:ext uri="{FF2B5EF4-FFF2-40B4-BE49-F238E27FC236}">
                <a16:creationId xmlns:a16="http://schemas.microsoft.com/office/drawing/2014/main" id="{411D89D1-1A5E-75CD-96F0-67F301912D98}"/>
              </a:ext>
            </a:extLst>
          </p:cNvPr>
          <p:cNvPicPr preferRelativeResize="0"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6" y="1284790"/>
            <a:ext cx="1901515" cy="201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3;p41">
            <a:extLst>
              <a:ext uri="{FF2B5EF4-FFF2-40B4-BE49-F238E27FC236}">
                <a16:creationId xmlns:a16="http://schemas.microsoft.com/office/drawing/2014/main" id="{9D2C98E0-0A51-33AE-528D-3FE2FE581A01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201" y="1284790"/>
            <a:ext cx="2016220" cy="2016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740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9;p42">
            <a:extLst>
              <a:ext uri="{FF2B5EF4-FFF2-40B4-BE49-F238E27FC236}">
                <a16:creationId xmlns:a16="http://schemas.microsoft.com/office/drawing/2014/main" id="{5EB6104C-83EB-E7DE-C1ED-9BAF156FB5CD}"/>
              </a:ext>
            </a:extLst>
          </p:cNvPr>
          <p:cNvSpPr/>
          <p:nvPr/>
        </p:nvSpPr>
        <p:spPr>
          <a:xfrm>
            <a:off x="227959" y="1565910"/>
            <a:ext cx="11864981" cy="360539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93;p42">
            <a:extLst>
              <a:ext uri="{FF2B5EF4-FFF2-40B4-BE49-F238E27FC236}">
                <a16:creationId xmlns:a16="http://schemas.microsoft.com/office/drawing/2014/main" id="{3129258D-633A-25A5-C1E2-7026D0014C9D}"/>
              </a:ext>
            </a:extLst>
          </p:cNvPr>
          <p:cNvSpPr/>
          <p:nvPr/>
        </p:nvSpPr>
        <p:spPr>
          <a:xfrm>
            <a:off x="5126155" y="2817980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96;p42">
            <a:extLst>
              <a:ext uri="{FF2B5EF4-FFF2-40B4-BE49-F238E27FC236}">
                <a16:creationId xmlns:a16="http://schemas.microsoft.com/office/drawing/2014/main" id="{BE49F6AE-9D74-548B-A1C8-4DD3BF5311C2}"/>
              </a:ext>
            </a:extLst>
          </p:cNvPr>
          <p:cNvSpPr txBox="1"/>
          <p:nvPr/>
        </p:nvSpPr>
        <p:spPr>
          <a:xfrm>
            <a:off x="404578" y="3952963"/>
            <a:ext cx="2050800" cy="590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Digitalisering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" name="Google Shape;299;p42">
            <a:extLst>
              <a:ext uri="{FF2B5EF4-FFF2-40B4-BE49-F238E27FC236}">
                <a16:creationId xmlns:a16="http://schemas.microsoft.com/office/drawing/2014/main" id="{37CF257E-0B0C-2780-5180-45B27CEFEE6B}"/>
              </a:ext>
            </a:extLst>
          </p:cNvPr>
          <p:cNvGrpSpPr/>
          <p:nvPr/>
        </p:nvGrpSpPr>
        <p:grpSpPr>
          <a:xfrm>
            <a:off x="2760178" y="3952964"/>
            <a:ext cx="2050800" cy="590000"/>
            <a:chOff x="2877900" y="3555038"/>
            <a:chExt cx="1538100" cy="442500"/>
          </a:xfrm>
        </p:grpSpPr>
        <p:sp>
          <p:nvSpPr>
            <p:cNvPr id="9" name="Google Shape;300;p42">
              <a:extLst>
                <a:ext uri="{FF2B5EF4-FFF2-40B4-BE49-F238E27FC236}">
                  <a16:creationId xmlns:a16="http://schemas.microsoft.com/office/drawing/2014/main" id="{AECFA295-FD85-82DF-0414-46C19747C865}"/>
                </a:ext>
              </a:extLst>
            </p:cNvPr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301;p42">
              <a:extLst>
                <a:ext uri="{FF2B5EF4-FFF2-40B4-BE49-F238E27FC236}">
                  <a16:creationId xmlns:a16="http://schemas.microsoft.com/office/drawing/2014/main" id="{E6571797-2014-3630-9A2D-0D210664416E}"/>
                </a:ext>
              </a:extLst>
            </p:cNvPr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Google Shape;303;p42">
            <a:extLst>
              <a:ext uri="{FF2B5EF4-FFF2-40B4-BE49-F238E27FC236}">
                <a16:creationId xmlns:a16="http://schemas.microsoft.com/office/drawing/2014/main" id="{FBA8F42E-A5D1-9519-B3B7-3D7856F495FB}"/>
              </a:ext>
            </a:extLst>
          </p:cNvPr>
          <p:cNvGrpSpPr/>
          <p:nvPr/>
        </p:nvGrpSpPr>
        <p:grpSpPr>
          <a:xfrm>
            <a:off x="5125378" y="3952964"/>
            <a:ext cx="2050800" cy="590000"/>
            <a:chOff x="4728000" y="3555038"/>
            <a:chExt cx="1538100" cy="442500"/>
          </a:xfrm>
        </p:grpSpPr>
        <p:sp>
          <p:nvSpPr>
            <p:cNvPr id="12" name="Google Shape;304;p42">
              <a:extLst>
                <a:ext uri="{FF2B5EF4-FFF2-40B4-BE49-F238E27FC236}">
                  <a16:creationId xmlns:a16="http://schemas.microsoft.com/office/drawing/2014/main" id="{D103F202-7BC1-C80E-3D10-BD13177CC65F}"/>
                </a:ext>
              </a:extLst>
            </p:cNvPr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305;p42">
              <a:extLst>
                <a:ext uri="{FF2B5EF4-FFF2-40B4-BE49-F238E27FC236}">
                  <a16:creationId xmlns:a16="http://schemas.microsoft.com/office/drawing/2014/main" id="{7260C9A8-DABF-BE1C-12F2-72D6740AA045}"/>
                </a:ext>
              </a:extLst>
            </p:cNvPr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307;p42">
            <a:extLst>
              <a:ext uri="{FF2B5EF4-FFF2-40B4-BE49-F238E27FC236}">
                <a16:creationId xmlns:a16="http://schemas.microsoft.com/office/drawing/2014/main" id="{0F21C261-950F-C319-0B06-28F521624481}"/>
              </a:ext>
            </a:extLst>
          </p:cNvPr>
          <p:cNvGrpSpPr/>
          <p:nvPr/>
        </p:nvGrpSpPr>
        <p:grpSpPr>
          <a:xfrm>
            <a:off x="7480978" y="3952946"/>
            <a:ext cx="2050800" cy="1113213"/>
            <a:chOff x="6418500" y="3555025"/>
            <a:chExt cx="1538100" cy="834910"/>
          </a:xfrm>
        </p:grpSpPr>
        <p:sp>
          <p:nvSpPr>
            <p:cNvPr id="15" name="Google Shape;308;p42">
              <a:extLst>
                <a:ext uri="{FF2B5EF4-FFF2-40B4-BE49-F238E27FC236}">
                  <a16:creationId xmlns:a16="http://schemas.microsoft.com/office/drawing/2014/main" id="{2C3A6412-685E-6890-5723-CB66E4A2F07C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309;p42">
              <a:extLst>
                <a:ext uri="{FF2B5EF4-FFF2-40B4-BE49-F238E27FC236}">
                  <a16:creationId xmlns:a16="http://schemas.microsoft.com/office/drawing/2014/main" id="{F5E47412-429C-AB43-CEF5-295BFD0DA5C7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10;p42">
              <a:extLst>
                <a:ext uri="{FF2B5EF4-FFF2-40B4-BE49-F238E27FC236}">
                  <a16:creationId xmlns:a16="http://schemas.microsoft.com/office/drawing/2014/main" id="{569E36C0-F570-3D52-81F3-45BD8938B804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Google Shape;292;p42">
            <a:extLst>
              <a:ext uri="{FF2B5EF4-FFF2-40B4-BE49-F238E27FC236}">
                <a16:creationId xmlns:a16="http://schemas.microsoft.com/office/drawing/2014/main" id="{7E13DC6B-A34F-267E-EC13-02607DDE0605}"/>
              </a:ext>
            </a:extLst>
          </p:cNvPr>
          <p:cNvSpPr txBox="1"/>
          <p:nvPr/>
        </p:nvSpPr>
        <p:spPr>
          <a:xfrm>
            <a:off x="5126158" y="2905125"/>
            <a:ext cx="2050800" cy="522536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Driehoek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" name="Google Shape;312;p42">
            <a:extLst>
              <a:ext uri="{FF2B5EF4-FFF2-40B4-BE49-F238E27FC236}">
                <a16:creationId xmlns:a16="http://schemas.microsoft.com/office/drawing/2014/main" id="{EB565019-04FE-A697-4FDA-95DC95D1816D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5400000">
            <a:off x="4705875" y="2507364"/>
            <a:ext cx="525386" cy="23659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13;p42">
            <a:extLst>
              <a:ext uri="{FF2B5EF4-FFF2-40B4-BE49-F238E27FC236}">
                <a16:creationId xmlns:a16="http://schemas.microsoft.com/office/drawing/2014/main" id="{89DB4152-149E-0A15-29A2-A098ED77637A}"/>
              </a:ext>
            </a:extLst>
          </p:cNvPr>
          <p:cNvCxnSpPr>
            <a:cxnSpLocks/>
            <a:stCxn id="18" idx="2"/>
            <a:endCxn id="13" idx="0"/>
          </p:cNvCxnSpPr>
          <p:nvPr/>
        </p:nvCxnSpPr>
        <p:spPr>
          <a:xfrm rot="5400000">
            <a:off x="5888475" y="3689964"/>
            <a:ext cx="525386" cy="7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14;p42">
            <a:extLst>
              <a:ext uri="{FF2B5EF4-FFF2-40B4-BE49-F238E27FC236}">
                <a16:creationId xmlns:a16="http://schemas.microsoft.com/office/drawing/2014/main" id="{3EF1A3C2-99C1-19A8-C63D-70AA7BE3DDED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16200000" flipH="1">
            <a:off x="7066326" y="2512893"/>
            <a:ext cx="525285" cy="235482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15;p42">
            <a:extLst>
              <a:ext uri="{FF2B5EF4-FFF2-40B4-BE49-F238E27FC236}">
                <a16:creationId xmlns:a16="http://schemas.microsoft.com/office/drawing/2014/main" id="{4A99D766-A224-6B22-2AA8-70EBD7BD45D7}"/>
              </a:ext>
            </a:extLst>
          </p:cNvPr>
          <p:cNvSpPr txBox="1"/>
          <p:nvPr/>
        </p:nvSpPr>
        <p:spPr>
          <a:xfrm>
            <a:off x="689591" y="1559113"/>
            <a:ext cx="1100166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Kerngroe</a:t>
            </a: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Google Shape;311;p42">
            <a:extLst>
              <a:ext uri="{FF2B5EF4-FFF2-40B4-BE49-F238E27FC236}">
                <a16:creationId xmlns:a16="http://schemas.microsoft.com/office/drawing/2014/main" id="{6A91AA22-A014-1DAD-7629-CAF9504D4A7F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430045" y="4559724"/>
            <a:ext cx="4730405" cy="611584"/>
          </a:xfrm>
          <a:prstGeom prst="bentConnector4">
            <a:avLst>
              <a:gd name="adj1" fmla="val 122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312;p42">
            <a:extLst>
              <a:ext uri="{FF2B5EF4-FFF2-40B4-BE49-F238E27FC236}">
                <a16:creationId xmlns:a16="http://schemas.microsoft.com/office/drawing/2014/main" id="{CF7F592A-BD5B-F00F-8185-29507D99ACE3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785645" y="4559724"/>
            <a:ext cx="2374805" cy="611584"/>
          </a:xfrm>
          <a:prstGeom prst="bentConnector4">
            <a:avLst>
              <a:gd name="adj1" fmla="val 64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313;p42">
            <a:extLst>
              <a:ext uri="{FF2B5EF4-FFF2-40B4-BE49-F238E27FC236}">
                <a16:creationId xmlns:a16="http://schemas.microsoft.com/office/drawing/2014/main" id="{DA86A859-53AF-F357-B073-336CB387C38C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6150845" y="4542979"/>
            <a:ext cx="2355533" cy="16745"/>
          </a:xfrm>
          <a:prstGeom prst="bentConnector4">
            <a:avLst>
              <a:gd name="adj1" fmla="val 44"/>
              <a:gd name="adj2" fmla="val -159023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90;p42">
            <a:extLst>
              <a:ext uri="{FF2B5EF4-FFF2-40B4-BE49-F238E27FC236}">
                <a16:creationId xmlns:a16="http://schemas.microsoft.com/office/drawing/2014/main" id="{70083F8F-0A55-9E41-23D1-5A58EE634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272" y="142253"/>
            <a:ext cx="10328319" cy="10812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en een projectorganisatie … </a:t>
            </a:r>
            <a:endParaRPr dirty="0"/>
          </a:p>
        </p:txBody>
      </p:sp>
      <p:cxnSp>
        <p:nvCxnSpPr>
          <p:cNvPr id="28" name="Google Shape;314;p42">
            <a:extLst>
              <a:ext uri="{FF2B5EF4-FFF2-40B4-BE49-F238E27FC236}">
                <a16:creationId xmlns:a16="http://schemas.microsoft.com/office/drawing/2014/main" id="{667E969B-4AD0-1CF5-2B77-A9AD8E539183}"/>
              </a:ext>
            </a:extLst>
          </p:cNvPr>
          <p:cNvCxnSpPr>
            <a:cxnSpLocks/>
          </p:cNvCxnSpPr>
          <p:nvPr/>
        </p:nvCxnSpPr>
        <p:spPr>
          <a:xfrm>
            <a:off x="7332393" y="3691208"/>
            <a:ext cx="3485599" cy="273021"/>
          </a:xfrm>
          <a:prstGeom prst="bentConnector3">
            <a:avLst>
              <a:gd name="adj1" fmla="val 9964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" name="Google Shape;307;p42">
            <a:extLst>
              <a:ext uri="{FF2B5EF4-FFF2-40B4-BE49-F238E27FC236}">
                <a16:creationId xmlns:a16="http://schemas.microsoft.com/office/drawing/2014/main" id="{0CD58A94-7D34-0CD6-2475-C0B96E1C5C41}"/>
              </a:ext>
            </a:extLst>
          </p:cNvPr>
          <p:cNvGrpSpPr/>
          <p:nvPr/>
        </p:nvGrpSpPr>
        <p:grpSpPr>
          <a:xfrm>
            <a:off x="9806306" y="3948034"/>
            <a:ext cx="2050800" cy="1113213"/>
            <a:chOff x="6418500" y="3555025"/>
            <a:chExt cx="1538100" cy="834910"/>
          </a:xfrm>
        </p:grpSpPr>
        <p:sp>
          <p:nvSpPr>
            <p:cNvPr id="30" name="Google Shape;308;p42">
              <a:extLst>
                <a:ext uri="{FF2B5EF4-FFF2-40B4-BE49-F238E27FC236}">
                  <a16:creationId xmlns:a16="http://schemas.microsoft.com/office/drawing/2014/main" id="{1B0EBBD9-2AB7-820E-E270-22E5B6D26FE3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" sz="1867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Communicatie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09;p42">
              <a:extLst>
                <a:ext uri="{FF2B5EF4-FFF2-40B4-BE49-F238E27FC236}">
                  <a16:creationId xmlns:a16="http://schemas.microsoft.com/office/drawing/2014/main" id="{2F1092D9-4B18-47EE-CD95-F1D25B7C421C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10;p42">
              <a:extLst>
                <a:ext uri="{FF2B5EF4-FFF2-40B4-BE49-F238E27FC236}">
                  <a16:creationId xmlns:a16="http://schemas.microsoft.com/office/drawing/2014/main" id="{F5B8C305-42D5-C77C-00E1-9B8BAB23A423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3" name="Google Shape;312;p42">
            <a:extLst>
              <a:ext uri="{FF2B5EF4-FFF2-40B4-BE49-F238E27FC236}">
                <a16:creationId xmlns:a16="http://schemas.microsoft.com/office/drawing/2014/main" id="{59D05A1C-344B-FA19-CC52-4CFBB92C79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4408" y="3691722"/>
            <a:ext cx="2390716" cy="271106"/>
          </a:xfrm>
          <a:prstGeom prst="bentConnector3">
            <a:avLst>
              <a:gd name="adj1" fmla="val 10058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89;p42">
            <a:extLst>
              <a:ext uri="{FF2B5EF4-FFF2-40B4-BE49-F238E27FC236}">
                <a16:creationId xmlns:a16="http://schemas.microsoft.com/office/drawing/2014/main" id="{C446892D-91B7-CE76-3CF0-945E6D4C548C}"/>
              </a:ext>
            </a:extLst>
          </p:cNvPr>
          <p:cNvSpPr/>
          <p:nvPr/>
        </p:nvSpPr>
        <p:spPr>
          <a:xfrm>
            <a:off x="227959" y="5392022"/>
            <a:ext cx="11864981" cy="672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15;p42">
            <a:extLst>
              <a:ext uri="{FF2B5EF4-FFF2-40B4-BE49-F238E27FC236}">
                <a16:creationId xmlns:a16="http://schemas.microsoft.com/office/drawing/2014/main" id="{9A7E91AD-331D-318D-1746-EBCBAFCCE741}"/>
              </a:ext>
            </a:extLst>
          </p:cNvPr>
          <p:cNvSpPr txBox="1"/>
          <p:nvPr/>
        </p:nvSpPr>
        <p:spPr>
          <a:xfrm>
            <a:off x="227959" y="5314520"/>
            <a:ext cx="118649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Archief &amp; online vrijwilligers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DAD2CF1D-2BB3-728C-559D-DC94E48C41BF}"/>
              </a:ext>
            </a:extLst>
          </p:cNvPr>
          <p:cNvCxnSpPr>
            <a:cxnSpLocks/>
          </p:cNvCxnSpPr>
          <p:nvPr/>
        </p:nvCxnSpPr>
        <p:spPr>
          <a:xfrm>
            <a:off x="6152094" y="4799657"/>
            <a:ext cx="0" cy="592365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97;p42">
            <a:extLst>
              <a:ext uri="{FF2B5EF4-FFF2-40B4-BE49-F238E27FC236}">
                <a16:creationId xmlns:a16="http://schemas.microsoft.com/office/drawing/2014/main" id="{9C600262-1243-4913-CD00-D0EC6C6CC988}"/>
              </a:ext>
            </a:extLst>
          </p:cNvPr>
          <p:cNvSpPr/>
          <p:nvPr/>
        </p:nvSpPr>
        <p:spPr>
          <a:xfrm>
            <a:off x="404576" y="3933387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" name="Google Shape;314;p42">
            <a:extLst>
              <a:ext uri="{FF2B5EF4-FFF2-40B4-BE49-F238E27FC236}">
                <a16:creationId xmlns:a16="http://schemas.microsoft.com/office/drawing/2014/main" id="{FCCED972-2EC3-5AF8-A500-8AE9BBD3A266}"/>
              </a:ext>
            </a:extLst>
          </p:cNvPr>
          <p:cNvCxnSpPr>
            <a:cxnSpLocks/>
            <a:endCxn id="4" idx="2"/>
          </p:cNvCxnSpPr>
          <p:nvPr/>
        </p:nvCxnSpPr>
        <p:spPr>
          <a:xfrm rot="10800000" flipV="1">
            <a:off x="6160451" y="4559724"/>
            <a:ext cx="4653797" cy="611584"/>
          </a:xfrm>
          <a:prstGeom prst="bentConnector4">
            <a:avLst>
              <a:gd name="adj1" fmla="val 349"/>
              <a:gd name="adj2" fmla="val 4304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832279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4;p40">
            <a:extLst>
              <a:ext uri="{FF2B5EF4-FFF2-40B4-BE49-F238E27FC236}">
                <a16:creationId xmlns:a16="http://schemas.microsoft.com/office/drawing/2014/main" id="{21C51A89-EADE-2E93-CFB7-F73A8C4F7B95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62810"/>
            <a:ext cx="8044543" cy="48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A4758D-C765-2434-D27F-BA1091795C56}"/>
              </a:ext>
            </a:extLst>
          </p:cNvPr>
          <p:cNvSpPr/>
          <p:nvPr/>
        </p:nvSpPr>
        <p:spPr>
          <a:xfrm>
            <a:off x="0" y="0"/>
            <a:ext cx="12192000" cy="1360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3;p40">
            <a:extLst>
              <a:ext uri="{FF2B5EF4-FFF2-40B4-BE49-F238E27FC236}">
                <a16:creationId xmlns:a16="http://schemas.microsoft.com/office/drawing/2014/main" id="{4F7D92FD-E157-5A65-467A-12D2D82BD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144178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kerngroep …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C96876-6CC8-3347-D0BC-B3B75D3D5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46" y="4253790"/>
            <a:ext cx="1650363" cy="1774583"/>
          </a:xfrm>
          <a:prstGeom prst="rect">
            <a:avLst/>
          </a:prstGeom>
          <a:noFill/>
        </p:spPr>
      </p:pic>
      <p:sp>
        <p:nvSpPr>
          <p:cNvPr id="8" name="Google Shape;298;p42">
            <a:extLst>
              <a:ext uri="{FF2B5EF4-FFF2-40B4-BE49-F238E27FC236}">
                <a16:creationId xmlns:a16="http://schemas.microsoft.com/office/drawing/2014/main" id="{767BB0C1-E1EC-E98A-F22A-07EEED2094DD}"/>
              </a:ext>
            </a:extLst>
          </p:cNvPr>
          <p:cNvSpPr txBox="1"/>
          <p:nvPr/>
        </p:nvSpPr>
        <p:spPr>
          <a:xfrm>
            <a:off x="8218986" y="1627209"/>
            <a:ext cx="379857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Bianca van den Berg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Bob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Coret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Marcel van Dasselaar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Eric 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Kooistra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Peter Kuppen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Margriet de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Kruijf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Marilou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Remmelts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 Revet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Henkjan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Sprokholt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Marianne </a:t>
            </a: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van der Veer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725916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6;p53">
            <a:extLst>
              <a:ext uri="{FF2B5EF4-FFF2-40B4-BE49-F238E27FC236}">
                <a16:creationId xmlns:a16="http://schemas.microsoft.com/office/drawing/2014/main" id="{4A0B6D6A-4C12-588A-F217-12DFB3679681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3371"/>
            <a:ext cx="12192000" cy="5464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791DEF-06AB-FB24-91E1-371068BA05BD}"/>
              </a:ext>
            </a:extLst>
          </p:cNvPr>
          <p:cNvSpPr/>
          <p:nvPr/>
        </p:nvSpPr>
        <p:spPr>
          <a:xfrm>
            <a:off x="6096000" y="1393371"/>
            <a:ext cx="228600" cy="546462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803D7A-E5B6-0F78-0AA2-77F37DD324DB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1312D-14F0-6857-3860-6E8BB55B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 anchor="ctr">
            <a:normAutofit/>
          </a:bodyPr>
          <a:lstStyle/>
          <a:p>
            <a:pPr algn="ctr"/>
            <a:r>
              <a:rPr lang="nl-NL" dirty="0"/>
              <a:t>Onze klus: 9½ km archief &amp; bodemvondsten</a:t>
            </a:r>
          </a:p>
        </p:txBody>
      </p:sp>
      <p:cxnSp>
        <p:nvCxnSpPr>
          <p:cNvPr id="4" name="AutoShape 6">
            <a:extLst>
              <a:ext uri="{FF2B5EF4-FFF2-40B4-BE49-F238E27FC236}">
                <a16:creationId xmlns:a16="http://schemas.microsoft.com/office/drawing/2014/main" id="{1EA1DEB4-833F-61C6-BEEB-22656F8AF5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4752" y="1469571"/>
            <a:ext cx="0" cy="5388429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3657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F2F1C-9DDA-996A-EB1F-C687816E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4" y="136525"/>
            <a:ext cx="11308466" cy="1052195"/>
          </a:xfrm>
        </p:spPr>
        <p:txBody>
          <a:bodyPr/>
          <a:lstStyle/>
          <a:p>
            <a:r>
              <a:rPr lang="nl-NL" dirty="0"/>
              <a:t>Onze aanpak                       Randvoorwaarden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C1949D02-1E1C-DFD6-9D8E-EE8DC8F5BE95}"/>
              </a:ext>
            </a:extLst>
          </p:cNvPr>
          <p:cNvSpPr txBox="1">
            <a:spLocks/>
          </p:cNvSpPr>
          <p:nvPr/>
        </p:nvSpPr>
        <p:spPr>
          <a:xfrm>
            <a:off x="343155" y="1330956"/>
            <a:ext cx="5414976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scannen, fotograferen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transcriberen (leesbaar maken)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invoeren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met elkaar verbinden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resultaat presenteren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AD935E1A-D8EE-6EFA-BA1E-30D53D434EAE}"/>
              </a:ext>
            </a:extLst>
          </p:cNvPr>
          <p:cNvSpPr txBox="1">
            <a:spLocks/>
          </p:cNvSpPr>
          <p:nvPr/>
        </p:nvSpPr>
        <p:spPr>
          <a:xfrm>
            <a:off x="5930901" y="1330956"/>
            <a:ext cx="6261100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alles digitaal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duurzaam (internationale normen)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controleerbaar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voor iedereen toegankelijk</a:t>
            </a:r>
          </a:p>
        </p:txBody>
      </p:sp>
    </p:spTree>
    <p:extLst>
      <p:ext uri="{BB962C8B-B14F-4D97-AF65-F5344CB8AC3E}">
        <p14:creationId xmlns:p14="http://schemas.microsoft.com/office/powerpoint/2010/main" val="9936677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FD20-9805-1577-48B0-41804F2E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90F04-0595-A7D9-D248-139674E7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waarbij we samenwerken met …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A88DBC44-05E2-1F51-45C9-69C89A6994C3}"/>
              </a:ext>
            </a:extLst>
          </p:cNvPr>
          <p:cNvSpPr txBox="1">
            <a:spLocks/>
          </p:cNvSpPr>
          <p:nvPr/>
        </p:nvSpPr>
        <p:spPr>
          <a:xfrm>
            <a:off x="625033" y="1796143"/>
            <a:ext cx="11192719" cy="44567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Europe Timemachine en Nederlands tijdmachines vanuit Amsterdam, Utrecht, Hilversum, Den Bosch, Lisse en Limburg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Netwerk Digitaal Erfgoed (NDE)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Rijksdienst voor Cultureel erfgoed (RCE) en KNAW/HISGIS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Museum Gouda, gemeente Gouda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Bedrijven …</a:t>
            </a:r>
          </a:p>
        </p:txBody>
      </p:sp>
    </p:spTree>
    <p:extLst>
      <p:ext uri="{BB962C8B-B14F-4D97-AF65-F5344CB8AC3E}">
        <p14:creationId xmlns:p14="http://schemas.microsoft.com/office/powerpoint/2010/main" val="26632488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F57D-0D29-41A2-64C1-18973950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6E7D299C-8EBB-F24A-6D53-05165936B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2C0B7F-E7B5-1597-A77D-75CE6B24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670" y="1167357"/>
            <a:ext cx="12401340" cy="5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84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0;p43">
            <a:extLst>
              <a:ext uri="{FF2B5EF4-FFF2-40B4-BE49-F238E27FC236}">
                <a16:creationId xmlns:a16="http://schemas.microsoft.com/office/drawing/2014/main" id="{7868645F-D04B-A545-0CAE-D661A7F8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2172"/>
            <a:ext cx="11853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 maar vooral met ± 15 “archief” vrijwilligers</a:t>
            </a:r>
            <a:endParaRPr dirty="0"/>
          </a:p>
        </p:txBody>
      </p:sp>
      <p:sp>
        <p:nvSpPr>
          <p:cNvPr id="5" name="Google Shape;323;p43">
            <a:extLst>
              <a:ext uri="{FF2B5EF4-FFF2-40B4-BE49-F238E27FC236}">
                <a16:creationId xmlns:a16="http://schemas.microsoft.com/office/drawing/2014/main" id="{60A3A852-A449-197F-1740-EEE7A830D9FA}"/>
              </a:ext>
            </a:extLst>
          </p:cNvPr>
          <p:cNvSpPr txBox="1"/>
          <p:nvPr/>
        </p:nvSpPr>
        <p:spPr>
          <a:xfrm>
            <a:off x="2751757" y="6324496"/>
            <a:ext cx="85471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nl" sz="1600" kern="0" dirty="0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 sz="1600" kern="0" dirty="0">
              <a:latin typeface="Arial"/>
              <a:cs typeface="Arial"/>
              <a:sym typeface="Arial"/>
            </a:endParaRPr>
          </a:p>
        </p:txBody>
      </p:sp>
      <p:pic>
        <p:nvPicPr>
          <p:cNvPr id="18" name="Afbeelding 17" descr="Afbeelding met persoon, kleding, overdekt, computer&#10;&#10;Door AI gegenereerde inhoud is mogelijk onjuist.">
            <a:extLst>
              <a:ext uri="{FF2B5EF4-FFF2-40B4-BE49-F238E27FC236}">
                <a16:creationId xmlns:a16="http://schemas.microsoft.com/office/drawing/2014/main" id="{8C23327E-0F36-7B6B-8F83-A6AA18507DC6}"/>
              </a:ext>
            </a:extLst>
          </p:cNvPr>
          <p:cNvPicPr preferRelativeResize="0"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19" name="Afbeelding 18" descr="Afbeelding met persoon, overdekt, kleding, computer&#10;&#10;Door AI gegenereerde inhoud is mogelijk onjuist.">
            <a:extLst>
              <a:ext uri="{FF2B5EF4-FFF2-40B4-BE49-F238E27FC236}">
                <a16:creationId xmlns:a16="http://schemas.microsoft.com/office/drawing/2014/main" id="{ADDAE980-D1C7-9393-2721-AA443D34EB60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0" name="Afbeelding 19" descr="Afbeelding met tekst, kleding, overdekt, persoon&#10;&#10;Door AI gegenereerde inhoud is mogelijk onjuist.">
            <a:extLst>
              <a:ext uri="{FF2B5EF4-FFF2-40B4-BE49-F238E27FC236}">
                <a16:creationId xmlns:a16="http://schemas.microsoft.com/office/drawing/2014/main" id="{1EF6B54E-C4FF-F4C4-D412-0F1EE32AAE2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1" name="Afbeelding 20" descr="Afbeelding met persoon, overdekt, kleding, bureau&#10;&#10;Door AI gegenereerde inhoud is mogelijk onjuist.">
            <a:extLst>
              <a:ext uri="{FF2B5EF4-FFF2-40B4-BE49-F238E27FC236}">
                <a16:creationId xmlns:a16="http://schemas.microsoft.com/office/drawing/2014/main" id="{B6F0160F-CDAA-6AF8-0E44-4B7766843441}"/>
              </a:ext>
            </a:extLst>
          </p:cNvPr>
          <p:cNvPicPr preferRelativeResize="0"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2" name="Afbeelding 21" descr="Afbeelding met overdekt, persoon, kleding, computer&#10;&#10;Door AI gegenereerde inhoud is mogelijk onjuist.">
            <a:extLst>
              <a:ext uri="{FF2B5EF4-FFF2-40B4-BE49-F238E27FC236}">
                <a16:creationId xmlns:a16="http://schemas.microsoft.com/office/drawing/2014/main" id="{40820F81-BA8D-E2F5-5EE1-F6B841C02304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3" name="Afbeelding 22" descr="Afbeelding met kleding, persoon, Menselijk gezicht, boekenkast&#10;&#10;Door AI gegenereerde inhoud is mogelijk onjuist.">
            <a:extLst>
              <a:ext uri="{FF2B5EF4-FFF2-40B4-BE49-F238E27FC236}">
                <a16:creationId xmlns:a16="http://schemas.microsoft.com/office/drawing/2014/main" id="{55F050B5-2484-0ADC-CADA-FEE260E81D74}"/>
              </a:ext>
            </a:extLst>
          </p:cNvPr>
          <p:cNvPicPr preferRelativeResize="0"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4" name="Afbeelding 23" descr="Afbeelding met kleding, persoon, boek, overdekt&#10;&#10;Door AI gegenereerde inhoud is mogelijk onjuist.">
            <a:extLst>
              <a:ext uri="{FF2B5EF4-FFF2-40B4-BE49-F238E27FC236}">
                <a16:creationId xmlns:a16="http://schemas.microsoft.com/office/drawing/2014/main" id="{8526942C-9728-2AB2-92D8-0CBAF8252346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5" name="Afbeelding 24" descr="Afbeelding met overdekt, kleding, persoon, muur&#10;&#10;Door AI gegenereerde inhoud is mogelijk onjuist.">
            <a:extLst>
              <a:ext uri="{FF2B5EF4-FFF2-40B4-BE49-F238E27FC236}">
                <a16:creationId xmlns:a16="http://schemas.microsoft.com/office/drawing/2014/main" id="{EB75EA5A-0B2B-3E28-4490-AE4F5D3A11A1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5345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1487B-C8A7-9C8C-2EEF-C4511F2D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 anchor="ctr">
            <a:normAutofit/>
          </a:bodyPr>
          <a:lstStyle/>
          <a:p>
            <a:r>
              <a:rPr lang="nl-NL" dirty="0"/>
              <a:t>Sprekers: </a:t>
            </a:r>
            <a:r>
              <a:rPr lang="nl-NL" dirty="0" err="1"/>
              <a:t>Henkjan</a:t>
            </a:r>
            <a:r>
              <a:rPr lang="nl-NL" dirty="0"/>
              <a:t> </a:t>
            </a:r>
            <a:r>
              <a:rPr lang="nl-NL" dirty="0" err="1"/>
              <a:t>Sprokholt</a:t>
            </a:r>
            <a:r>
              <a:rPr lang="nl-NL" dirty="0"/>
              <a:t> &amp; Bob Coret</a:t>
            </a:r>
          </a:p>
        </p:txBody>
      </p:sp>
      <p:pic>
        <p:nvPicPr>
          <p:cNvPr id="7" name="Afbeelding 6" descr="The image depicts an individual holding a book with a red and white striped pattern, likely featuring historical imagery or a commemorative design, and an American flag on display.&#10;&#10;Door AI gegenereerde inhoud is mogelijk onjuist.">
            <a:extLst>
              <a:ext uri="{FF2B5EF4-FFF2-40B4-BE49-F238E27FC236}">
                <a16:creationId xmlns:a16="http://schemas.microsoft.com/office/drawing/2014/main" id="{B4DFBF36-8531-4A97-85F4-742EDD2E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33" y="1604563"/>
            <a:ext cx="4629083" cy="4351338"/>
          </a:xfrm>
          <a:prstGeom prst="rect">
            <a:avLst/>
          </a:prstGeom>
          <a:noFill/>
        </p:spPr>
      </p:pic>
      <p:pic>
        <p:nvPicPr>
          <p:cNvPr id="9" name="Tijdelijke aanduiding voor inhoud 8" descr="The image shows a person dressed in a suit and tie, with a patterned dress shirt and a red striped tie.&#10;&#10;Door AI gegenereerde inhoud is mogelijk onjuist.">
            <a:extLst>
              <a:ext uri="{FF2B5EF4-FFF2-40B4-BE49-F238E27FC236}">
                <a16:creationId xmlns:a16="http://schemas.microsoft.com/office/drawing/2014/main" id="{7AD25067-55F3-41C8-B607-889688552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69" y="1604563"/>
            <a:ext cx="320911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2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5;p44">
            <a:extLst>
              <a:ext uri="{FF2B5EF4-FFF2-40B4-BE49-F238E27FC236}">
                <a16:creationId xmlns:a16="http://schemas.microsoft.com/office/drawing/2014/main" id="{E5D91FC6-BD2C-17D2-2766-80168F4F1B59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400537"/>
            <a:ext cx="12192004" cy="47340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628430E-31CA-0B84-9237-FD106F896CA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324;p44">
            <a:extLst>
              <a:ext uri="{FF2B5EF4-FFF2-40B4-BE49-F238E27FC236}">
                <a16:creationId xmlns:a16="http://schemas.microsoft.com/office/drawing/2014/main" id="{DD646B67-5A13-DFBC-DBBE-ECC66E790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200" y="236590"/>
            <a:ext cx="108636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Gouda Tijdmachine Café’s voor vrijwilligers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667919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224AD-22FF-E270-032D-55CD0352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/>
          <a:lstStyle/>
          <a:p>
            <a:pPr algn="ctr"/>
            <a:r>
              <a:rPr lang="nl-NL" dirty="0"/>
              <a:t>met hulp van subsidies 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C1935C-4FBA-B445-1F01-F034E613D9E7}"/>
              </a:ext>
            </a:extLst>
          </p:cNvPr>
          <p:cNvSpPr txBox="1"/>
          <p:nvPr/>
        </p:nvSpPr>
        <p:spPr>
          <a:xfrm>
            <a:off x="1308100" y="1600166"/>
            <a:ext cx="10883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€ 5.500 van het Cultuurfonds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» A3 scanner</a:t>
            </a:r>
            <a:endParaRPr lang="nl-NL" sz="3200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€ 73.920 van </a:t>
            </a:r>
            <a:r>
              <a:rPr lang="nl-NL" sz="2800" dirty="0" err="1">
                <a:solidFill>
                  <a:schemeClr val="bg1">
                    <a:lumMod val="10000"/>
                  </a:schemeClr>
                </a:solidFill>
              </a:rPr>
              <a:t>DigitALL</a:t>
            </a: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	» Inhuur realisatie Time Detective Game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€ 23.040 van het Mondriaanfonds,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Klaarmaken Time Detective Game voor andere steden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€ 74.543  van Pica Verbonden Digitaal Erfgoed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Inhuur realisatie van een publieksviewer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€ 99.600 Uitvoeringsagenda Faro, samen met 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de Amsterdam, Utrecht en Hilversum tijdmachines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CBD77C3-E386-00E7-9B0D-9B01436A2785}"/>
              </a:ext>
            </a:extLst>
          </p:cNvPr>
          <p:cNvSpPr txBox="1"/>
          <p:nvPr/>
        </p:nvSpPr>
        <p:spPr>
          <a:xfrm>
            <a:off x="279400" y="1587466"/>
            <a:ext cx="17888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2023</a:t>
            </a:r>
            <a:br>
              <a:rPr lang="nl-NL" sz="2400" b="1" dirty="0">
                <a:solidFill>
                  <a:schemeClr val="bg1">
                    <a:lumMod val="10000"/>
                  </a:schemeClr>
                </a:solidFill>
              </a:rPr>
            </a:br>
            <a:endParaRPr lang="nl-NL" sz="20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2024</a:t>
            </a: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6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2025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400518924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74280ADD-B362-32C9-E924-83236A243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EAC9B6D-D4BF-6DAE-1EEC-831EBD91F384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89C53-C8DF-3F0D-850B-F08CC84A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van een project: De Pest in Gouda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16FBAC3-7050-E008-1B06-A1AEA8492188}"/>
              </a:ext>
            </a:extLst>
          </p:cNvPr>
          <p:cNvSpPr txBox="1"/>
          <p:nvPr/>
        </p:nvSpPr>
        <p:spPr>
          <a:xfrm>
            <a:off x="7504252" y="3125164"/>
            <a:ext cx="4687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>
                    <a:lumMod val="25000"/>
                  </a:schemeClr>
                </a:solidFill>
              </a:rPr>
              <a:t>Register van het Pestziekenhuis in Gouda, 1617 tot begin 1636</a:t>
            </a:r>
          </a:p>
        </p:txBody>
      </p:sp>
    </p:spTree>
    <p:extLst>
      <p:ext uri="{BB962C8B-B14F-4D97-AF65-F5344CB8AC3E}">
        <p14:creationId xmlns:p14="http://schemas.microsoft.com/office/powerpoint/2010/main" val="36916128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Voorbeeld project: Cholera in Gouda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CB9A4E-E80B-B423-0D06-F2F1EACC4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7"/>
          <a:stretch>
            <a:fillRect/>
          </a:stretch>
        </p:blipFill>
        <p:spPr bwMode="auto">
          <a:xfrm>
            <a:off x="1827212" y="1529896"/>
            <a:ext cx="8537575" cy="45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0885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project: Cholera in Gouda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CB9A4E-E80B-B423-0D06-F2F1EACC4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2" b="262"/>
          <a:stretch>
            <a:fillRect/>
          </a:stretch>
        </p:blipFill>
        <p:spPr bwMode="auto">
          <a:xfrm>
            <a:off x="1827212" y="1082221"/>
            <a:ext cx="8537575" cy="5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1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Resultaat: Rebekka </a:t>
            </a:r>
            <a:r>
              <a:rPr lang="nl-NL" dirty="0"/>
              <a:t>Kroeders als straatnaam</a:t>
            </a:r>
          </a:p>
        </p:txBody>
      </p:sp>
      <p:pic>
        <p:nvPicPr>
          <p:cNvPr id="4" name="Afbeelding 3" descr="The image appears to be a historical document or newspaper article discussing the life and death of Rebecca Kroeders, who was buried in the Ophthuis cemetery.&#10;&#10;Door AI gegenereerde inhoud is mogelijk onjuist.">
            <a:extLst>
              <a:ext uri="{FF2B5EF4-FFF2-40B4-BE49-F238E27FC236}">
                <a16:creationId xmlns:a16="http://schemas.microsoft.com/office/drawing/2014/main" id="{7D0F87E4-13DA-C977-EF97-A2055D66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12" y="1623818"/>
            <a:ext cx="4386638" cy="4448750"/>
          </a:xfrm>
          <a:prstGeom prst="rect">
            <a:avLst/>
          </a:prstGeom>
        </p:spPr>
      </p:pic>
      <p:pic>
        <p:nvPicPr>
          <p:cNvPr id="11" name="Afbeelding 10" descr="A group of people dressed in various historical or theatrical costumes, including a black hood and medieval attire, are posed in a static, indoor setting.&#10;&#10;Door AI gegenereerde inhoud is mogelijk onjuist.">
            <a:extLst>
              <a:ext uri="{FF2B5EF4-FFF2-40B4-BE49-F238E27FC236}">
                <a16:creationId xmlns:a16="http://schemas.microsoft.com/office/drawing/2014/main" id="{6237BA0A-47AC-7B63-AD57-224223773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8" y="1623818"/>
            <a:ext cx="5931666" cy="44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0262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5A5660-153F-1949-BE18-9BD0589A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 leidt dit vrijwilligerswerk toe? </a:t>
            </a:r>
          </a:p>
        </p:txBody>
      </p:sp>
    </p:spTree>
    <p:extLst>
      <p:ext uri="{BB962C8B-B14F-4D97-AF65-F5344CB8AC3E}">
        <p14:creationId xmlns:p14="http://schemas.microsoft.com/office/powerpoint/2010/main" val="3379563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8B519-DC6B-E9D0-0881-1793A3CD7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BD967B85-9C9B-5E56-5DEA-6D92EA97AA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D8DFD1-032B-FE55-22DF-A063535CB2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670" y="1167357"/>
            <a:ext cx="12401340" cy="5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3721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0FB9-434C-1120-AAD9-4C03DB25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adresboekregels controleren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EEDEE-31D5-3A5D-C4AF-8A2BD3DD2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3A6592-1854-B4DE-CEA7-096293E5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71" y="1556658"/>
            <a:ext cx="11081657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6362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B7C2-D526-C187-36B0-355F7ABF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digitaal krantenknipsels “knippen”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3651A-BF4A-A9EC-80D4-2D2F9E5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FE88C9-17A8-34FF-3477-E5D4EC92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0457"/>
            <a:ext cx="12192000" cy="46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533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5EEB169-4F94-A816-4977-6709E90913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D229A-73EA-9EF8-62A5-39C323A3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The image depicts a crowd gathered around a large, vintage, steam-powered machine emitting a glowing glow, situated in front of a grand, Gothic church with tall spires and an airplane flying overhead.&#10;&#10;Door AI gegenereerde inhoud is mogelijk onjuist.">
            <a:extLst>
              <a:ext uri="{FF2B5EF4-FFF2-40B4-BE49-F238E27FC236}">
                <a16:creationId xmlns:a16="http://schemas.microsoft.com/office/drawing/2014/main" id="{AFBFAAFA-0A0D-CE2A-25BF-3AD8F98FB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5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1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de positie v.d. fotograaf en zichtveld instellen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95847-30D3-5B7F-0AFD-AA12DB67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78E188-D2ED-964C-7873-D4C776DF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86" y="1517876"/>
            <a:ext cx="11756571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9022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E50D0-A225-AC14-0D60-52F72F6F3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3121D31-9ECF-8273-FA77-012DBBDD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EF5671-0214-9B15-127A-F8759E39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Doelen project Wijdstraat:</a:t>
            </a:r>
          </a:p>
          <a:p>
            <a:pPr>
              <a:buFontTx/>
              <a:buChar char="-"/>
            </a:pPr>
            <a:r>
              <a:rPr lang="nl-NL" dirty="0"/>
              <a:t>de Wijdstraat pand voor pand digitaal in kaart brengen vanaf de eerste bouw tot heden</a:t>
            </a:r>
          </a:p>
          <a:p>
            <a:pPr>
              <a:buFontTx/>
              <a:buChar char="-"/>
            </a:pPr>
            <a:r>
              <a:rPr lang="nl-NL" dirty="0"/>
              <a:t>pilotproject voor het in kaart brengen van heel Gouda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FF0AF4-305D-92E8-EBE0-C252C89864C6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CFD2BF-3A85-6BDC-4123-CB3EBB84F7A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86238901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955AAE-2EAB-1B12-3B20-53F0FDB2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63D59E-DC7F-9611-77F0-5EE4C24F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584147-AD90-0269-98F9-A7F71AD1B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63CEE2-990C-41DE-581E-C4E7D5E563CF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CBF8059-84AE-C079-13CC-4E20DBC1869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41170953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1A79F-C5D3-0637-CF0E-EBA8869B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A4BE50-0291-7766-1CD4-2F3B9E58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FA06F9-E8C4-2DD8-7507-ECE13FBF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11594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526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71F417E-C50A-BAB5-AA94-1F47F24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1AEDE3-09D0-0E4C-79B5-966B3C403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BAAD99-DF97-F652-C3E8-FFA4A1C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393432-0885-3AF2-C286-9B33E5085E3C}"/>
              </a:ext>
            </a:extLst>
          </p:cNvPr>
          <p:cNvSpPr/>
          <p:nvPr/>
        </p:nvSpPr>
        <p:spPr>
          <a:xfrm>
            <a:off x="11723914" y="0"/>
            <a:ext cx="468086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11655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8B628-7061-C040-2CAD-24A133CB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6E020-B11D-8D3E-FF01-CD17F61A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E890F9-BF4E-207E-2805-D5FDFBF7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0633"/>
            <a:ext cx="12219646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204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C6D78-C5FA-4755-75D9-90B28A8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76F1E4-B558-EF3D-5285-CBFEF19D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91BF14-A78F-53A5-2C70-5A8B82BB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>
            <a:fillRect/>
          </a:stretch>
        </p:blipFill>
        <p:spPr>
          <a:xfrm>
            <a:off x="0" y="-1"/>
            <a:ext cx="12192000" cy="69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0362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D6512-CC9B-0493-494C-B0B4F26E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B464B-FF12-099D-5B41-F9685760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643367-A34C-2580-E115-C809A6565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A0DACF-13E8-5B91-BE07-DB1C7D7BAEA6}"/>
              </a:ext>
            </a:extLst>
          </p:cNvPr>
          <p:cNvSpPr/>
          <p:nvPr/>
        </p:nvSpPr>
        <p:spPr>
          <a:xfrm>
            <a:off x="944879" y="4606653"/>
            <a:ext cx="9657807" cy="6273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3884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B2185-A34D-A505-06F1-AEF2734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1E7C0-736B-5EC5-F8FD-C79EE97E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80B637-E432-78D9-BB5B-A4D6CC087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128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41C61-D07C-2253-6486-771C2400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94995-5365-AA49-209D-EF11D717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0C28DB-7B45-88A5-2B5C-BF0B61003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08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 txBox="1">
            <a:spLocks/>
          </p:cNvSpPr>
          <p:nvPr/>
        </p:nvSpPr>
        <p:spPr>
          <a:xfrm>
            <a:off x="0" y="3766820"/>
            <a:ext cx="12192000" cy="2365375"/>
          </a:xfrm>
          <a:prstGeom prst="rect">
            <a:avLst/>
          </a:prstGeom>
          <a:solidFill>
            <a:srgbClr val="F3F3E3">
              <a:alpha val="41176"/>
            </a:srgbClr>
          </a:solidFill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Hoe zijn we georganiseerd?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Wat doen we?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Waar leidt al het vrijwilligerswerk toe?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B4280A-6C6E-7DF0-847B-58D96DCC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868421"/>
            <a:ext cx="2162176" cy="216217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52B1A-4333-3236-3F97-3A72C219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CED263-14B3-4588-1125-39DF3E1E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FE9685-F38A-07C9-08EE-5BE3DD1A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024"/>
            <a:ext cx="12192000" cy="69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352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D74EE-23EF-EC5E-306A-8EDD24FA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9D824C-E20B-5CA2-19CE-39C5EBD73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E7EAE1-3F10-4AF1-B6D5-607D5481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44717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204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8A320-C25C-A541-7CCE-6200C5DC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4399CD-06F3-FFBF-D53C-6F490BC5C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86C774-658A-E12B-D679-1042895D8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0" y="-1"/>
            <a:ext cx="12219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509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705B-7F39-EB8D-D603-736DF76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73DA7-9245-0D9C-3FBF-66E940736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01B61F-86F8-5FD3-E7EB-7133B1BFE7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11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232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2FC5BE-6B0F-89DB-1544-09D939C72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5105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6F1A8-2E2C-00B0-C4B8-E0EB599A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5B08F8-EB96-2417-C44D-8F1B71086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398E54-8C00-7E76-3EA1-6E546D50A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488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8E21A-B42F-F851-CB2F-5586BAD9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358A1-D963-7661-1D11-B5866D7A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0B5DE-3157-20DF-642F-656F5045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209389" cy="75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Tijddetective,&#10;&#10;Door AI gegenereerde inhoud is mogelijk onjuist.">
            <a:extLst>
              <a:ext uri="{FF2B5EF4-FFF2-40B4-BE49-F238E27FC236}">
                <a16:creationId xmlns:a16="http://schemas.microsoft.com/office/drawing/2014/main" id="{CA020813-76AE-3265-FD83-EC5FD973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899" y="-681038"/>
            <a:ext cx="3523490" cy="75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006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F246A9-94DC-5E04-A9D2-5EA10A2401C6}"/>
              </a:ext>
            </a:extLst>
          </p:cNvPr>
          <p:cNvSpPr txBox="1"/>
          <p:nvPr/>
        </p:nvSpPr>
        <p:spPr>
          <a:xfrm>
            <a:off x="6487296" y="3534033"/>
            <a:ext cx="5338119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www.goudatijdmachine.nl</a:t>
            </a: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66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olledig portret van koning Lodewijk XIV door Hyacinthe Francois Rigaud">
            <a:extLst>
              <a:ext uri="{FF2B5EF4-FFF2-40B4-BE49-F238E27FC236}">
                <a16:creationId xmlns:a16="http://schemas.microsoft.com/office/drawing/2014/main" id="{BE1CA65C-E87C-8CE2-3E1A-3E9ABB40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1" y="1266065"/>
            <a:ext cx="3985549" cy="55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Traditioneel is geschiedenis </a:t>
            </a:r>
            <a:br>
              <a:rPr lang="nl-NL" dirty="0"/>
            </a:br>
            <a:r>
              <a:rPr lang="nl-NL" dirty="0"/>
              <a:t>bevooroordeeld en eenzijdig</a:t>
            </a:r>
          </a:p>
        </p:txBody>
      </p:sp>
      <p:sp>
        <p:nvSpPr>
          <p:cNvPr id="4" name="Google Shape;109;p17">
            <a:extLst>
              <a:ext uri="{FF2B5EF4-FFF2-40B4-BE49-F238E27FC236}">
                <a16:creationId xmlns:a16="http://schemas.microsoft.com/office/drawing/2014/main" id="{2BECEB31-5CE7-8615-3602-0B22FDB5A0A6}"/>
              </a:ext>
            </a:extLst>
          </p:cNvPr>
          <p:cNvSpPr txBox="1">
            <a:spLocks/>
          </p:cNvSpPr>
          <p:nvPr/>
        </p:nvSpPr>
        <p:spPr>
          <a:xfrm>
            <a:off x="838200" y="1803399"/>
            <a:ext cx="6281056" cy="4288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l-NL" sz="3200" dirty="0"/>
              <a:t>Het gaat vaak over</a:t>
            </a:r>
          </a:p>
          <a:p>
            <a:pPr indent="-491054"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sz="3200" dirty="0"/>
              <a:t>macht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geld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aanzien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mannen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grote monumenten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2B57F9-B6C2-19D9-B693-E694F7C59EED}"/>
              </a:ext>
            </a:extLst>
          </p:cNvPr>
          <p:cNvSpPr txBox="1"/>
          <p:nvPr/>
        </p:nvSpPr>
        <p:spPr>
          <a:xfrm>
            <a:off x="6172200" y="5771679"/>
            <a:ext cx="19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Lodewijk de XIV  &gt;</a:t>
            </a:r>
          </a:p>
        </p:txBody>
      </p:sp>
    </p:spTree>
    <p:extLst>
      <p:ext uri="{BB962C8B-B14F-4D97-AF65-F5344CB8AC3E}">
        <p14:creationId xmlns:p14="http://schemas.microsoft.com/office/powerpoint/2010/main" val="187559206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6BC0BB-29A5-10EF-18DC-59B153B3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495" y="1621107"/>
            <a:ext cx="2864364" cy="378095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04EA416-FF42-3234-091D-B0CDB787EE93}"/>
              </a:ext>
            </a:extLst>
          </p:cNvPr>
          <p:cNvSpPr txBox="1"/>
          <p:nvPr/>
        </p:nvSpPr>
        <p:spPr>
          <a:xfrm>
            <a:off x="4243020" y="5511006"/>
            <a:ext cx="360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Dirck</a:t>
            </a:r>
            <a:r>
              <a:rPr lang="nl-NL" dirty="0"/>
              <a:t> </a:t>
            </a:r>
            <a:r>
              <a:rPr lang="nl-NL" dirty="0" err="1"/>
              <a:t>Volkertsz</a:t>
            </a:r>
            <a:r>
              <a:rPr lang="nl-NL" dirty="0"/>
              <a:t>. Coornhert</a:t>
            </a:r>
          </a:p>
          <a:p>
            <a:pPr algn="ctr"/>
            <a:r>
              <a:rPr lang="nl-NL" dirty="0"/>
              <a:t>(1522 – 1590)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175164C-8382-9A8D-FA26-7CADF3DB9599}"/>
              </a:ext>
            </a:extLst>
          </p:cNvPr>
          <p:cNvGrpSpPr/>
          <p:nvPr/>
        </p:nvGrpSpPr>
        <p:grpSpPr>
          <a:xfrm>
            <a:off x="799459" y="1345268"/>
            <a:ext cx="2852348" cy="4812069"/>
            <a:chOff x="913989" y="1628057"/>
            <a:chExt cx="2525828" cy="4261212"/>
          </a:xfrm>
        </p:grpSpPr>
        <p:pic>
          <p:nvPicPr>
            <p:cNvPr id="5" name="Picture 6" descr="Desiderius Erasmus - Wikipedia">
              <a:extLst>
                <a:ext uri="{FF2B5EF4-FFF2-40B4-BE49-F238E27FC236}">
                  <a16:creationId xmlns:a16="http://schemas.microsoft.com/office/drawing/2014/main" id="{7F5ACCC7-A59B-45BE-1A54-1F6D31CD8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90" y="1628057"/>
              <a:ext cx="2525827" cy="357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41BBAA8-03EA-56BB-BF1C-9B1D431359CA}"/>
                </a:ext>
              </a:extLst>
            </p:cNvPr>
            <p:cNvSpPr txBox="1"/>
            <p:nvPr/>
          </p:nvSpPr>
          <p:spPr>
            <a:xfrm>
              <a:off x="913989" y="5316926"/>
              <a:ext cx="2525827" cy="5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Desiderius</a:t>
              </a:r>
              <a:r>
                <a:rPr lang="nl-NL" dirty="0"/>
                <a:t> Erasmus</a:t>
              </a:r>
            </a:p>
            <a:p>
              <a:pPr algn="ctr"/>
              <a:r>
                <a:rPr lang="nl-NL" dirty="0"/>
                <a:t>(1466? – 1536)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AA7F514-774B-8A75-C938-71DB7D68C020}"/>
              </a:ext>
            </a:extLst>
          </p:cNvPr>
          <p:cNvGrpSpPr/>
          <p:nvPr/>
        </p:nvGrpSpPr>
        <p:grpSpPr>
          <a:xfrm>
            <a:off x="8466947" y="1345268"/>
            <a:ext cx="2950994" cy="4535070"/>
            <a:chOff x="7885057" y="1628057"/>
            <a:chExt cx="2613182" cy="4015922"/>
          </a:xfrm>
        </p:grpSpPr>
        <p:pic>
          <p:nvPicPr>
            <p:cNvPr id="6" name="Picture 8" descr="Stadhuis van Gouda - Wikipedia">
              <a:extLst>
                <a:ext uri="{FF2B5EF4-FFF2-40B4-BE49-F238E27FC236}">
                  <a16:creationId xmlns:a16="http://schemas.microsoft.com/office/drawing/2014/main" id="{9F3D6EC3-B39D-FEBA-A32C-B6ED7ABA6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57" y="1628057"/>
              <a:ext cx="2613182" cy="368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CE779E0-5A6B-1407-1C69-0E960A90F92C}"/>
                </a:ext>
              </a:extLst>
            </p:cNvPr>
            <p:cNvSpPr txBox="1"/>
            <p:nvPr/>
          </p:nvSpPr>
          <p:spPr>
            <a:xfrm>
              <a:off x="7885057" y="5316926"/>
              <a:ext cx="2613182" cy="32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Stadhuis</a:t>
              </a:r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DE17A445-AF07-45BB-3D11-7E1DCD96EF9D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AF72CB-24B7-5005-612F-FC1FB81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ook in de Goudse geschiedschrijving</a:t>
            </a:r>
          </a:p>
        </p:txBody>
      </p:sp>
    </p:spTree>
    <p:extLst>
      <p:ext uri="{BB962C8B-B14F-4D97-AF65-F5344CB8AC3E}">
        <p14:creationId xmlns:p14="http://schemas.microsoft.com/office/powerpoint/2010/main" val="38669246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5;p36" descr="Gouda anno 1562">
            <a:extLst>
              <a:ext uri="{FF2B5EF4-FFF2-40B4-BE49-F238E27FC236}">
                <a16:creationId xmlns:a16="http://schemas.microsoft.com/office/drawing/2014/main" id="{7B7F3DD6-A0FA-81FC-B2A0-70E3C1822552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4258"/>
            <a:ext cx="12192000" cy="54537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238FA2-5CC3-1343-5BB5-CF4B74AF6A0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244;p36">
            <a:extLst>
              <a:ext uri="{FF2B5EF4-FFF2-40B4-BE49-F238E27FC236}">
                <a16:creationId xmlns:a16="http://schemas.microsoft.com/office/drawing/2014/main" id="{7CD3F0F0-3110-A6DB-9CEE-1D5A681F1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5975"/>
            <a:ext cx="10515600" cy="1052195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Maquette van héél Gouda in 1562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F1347C-E759-EB6A-E980-65707405956F}"/>
              </a:ext>
            </a:extLst>
          </p:cNvPr>
          <p:cNvSpPr txBox="1"/>
          <p:nvPr/>
        </p:nvSpPr>
        <p:spPr>
          <a:xfrm>
            <a:off x="0" y="6251915"/>
            <a:ext cx="309251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door Henkjan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465AEA-B657-2365-87A6-D07D832694C1}"/>
              </a:ext>
            </a:extLst>
          </p:cNvPr>
          <p:cNvSpPr txBox="1"/>
          <p:nvPr/>
        </p:nvSpPr>
        <p:spPr>
          <a:xfrm>
            <a:off x="9399248" y="6251915"/>
            <a:ext cx="279275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foto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Rinus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Lasschuyt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326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3B86E-1DF2-4F3E-8260-B0C5651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Gouda Tijdmachine gaat over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1B2ACD2C-891A-8708-3940-26740954BF20}"/>
              </a:ext>
            </a:extLst>
          </p:cNvPr>
          <p:cNvSpPr txBox="1">
            <a:spLocks/>
          </p:cNvSpPr>
          <p:nvPr/>
        </p:nvSpPr>
        <p:spPr>
          <a:xfrm>
            <a:off x="471593" y="1905000"/>
            <a:ext cx="10246561" cy="40675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de volledige historische reconstructie van de stad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gebouwen, wegen, waterwerken, bedrijven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Gouwenaren</a:t>
            </a:r>
          </a:p>
        </p:txBody>
      </p:sp>
    </p:spTree>
    <p:extLst>
      <p:ext uri="{BB962C8B-B14F-4D97-AF65-F5344CB8AC3E}">
        <p14:creationId xmlns:p14="http://schemas.microsoft.com/office/powerpoint/2010/main" val="33463376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wolk, gebouw, hemel&#10;&#10;Door AI gegenereerde inhoud is mogelijk onjuist.">
            <a:extLst>
              <a:ext uri="{FF2B5EF4-FFF2-40B4-BE49-F238E27FC236}">
                <a16:creationId xmlns:a16="http://schemas.microsoft.com/office/drawing/2014/main" id="{167F72C2-CB09-C2CE-B119-58C6F109F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15000" y="381004"/>
            <a:ext cx="6857999" cy="6096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58A3392-B5AE-EA22-22ED-90F93DCD92E0}"/>
              </a:ext>
            </a:extLst>
          </p:cNvPr>
          <p:cNvSpPr/>
          <p:nvPr/>
        </p:nvSpPr>
        <p:spPr>
          <a:xfrm rot="5400000">
            <a:off x="-394715" y="381001"/>
            <a:ext cx="6858002" cy="609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294967295"/>
          </p:nvPr>
        </p:nvSpPr>
        <p:spPr>
          <a:xfrm>
            <a:off x="312517" y="949124"/>
            <a:ext cx="5443538" cy="4725536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-NL" sz="5100" dirty="0"/>
              <a:t>Het begon met de vraag</a:t>
            </a:r>
            <a:br>
              <a:rPr lang="nl-NL" sz="5100" dirty="0"/>
            </a:br>
            <a:br>
              <a:rPr lang="nl-NL" sz="5100" dirty="0"/>
            </a:br>
            <a:r>
              <a:rPr lang="nl-NL" sz="5100" dirty="0"/>
              <a:t>“</a:t>
            </a:r>
            <a:r>
              <a:rPr lang="nl-NL" sz="4900" dirty="0"/>
              <a:t>hoe zwaar is Gouda?”</a:t>
            </a:r>
            <a:endParaRPr lang="nl-NL" sz="5100" dirty="0"/>
          </a:p>
        </p:txBody>
      </p:sp>
      <p:cxnSp>
        <p:nvCxnSpPr>
          <p:cNvPr id="2" name="AutoShape 6">
            <a:extLst>
              <a:ext uri="{FF2B5EF4-FFF2-40B4-BE49-F238E27FC236}">
                <a16:creationId xmlns:a16="http://schemas.microsoft.com/office/drawing/2014/main" id="{22526ECF-D309-E29A-7C0F-10415FC09B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56102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181</TotalTime>
  <Words>563</Words>
  <Application>Microsoft Office PowerPoint</Application>
  <PresentationFormat>Breedbeeld</PresentationFormat>
  <Paragraphs>112</Paragraphs>
  <Slides>47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47</vt:i4>
      </vt:variant>
    </vt:vector>
  </HeadingPairs>
  <TitlesOfParts>
    <vt:vector size="57" baseType="lpstr">
      <vt:lpstr>Aptos</vt:lpstr>
      <vt:lpstr>Arial</vt:lpstr>
      <vt:lpstr>Open Sans</vt:lpstr>
      <vt:lpstr>Open Sans Light</vt:lpstr>
      <vt:lpstr>Open Sans Medium</vt:lpstr>
      <vt:lpstr>Open Sans SemiBold</vt:lpstr>
      <vt:lpstr>Roboto</vt:lpstr>
      <vt:lpstr>Source Sans Pro</vt:lpstr>
      <vt:lpstr>Kantoorthema</vt:lpstr>
      <vt:lpstr>Gouda Tijdmachine</vt:lpstr>
      <vt:lpstr>1000 jaar Gouda  in kaart gebracht</vt:lpstr>
      <vt:lpstr>Sprekers: Henkjan Sprokholt &amp; Bob Coret</vt:lpstr>
      <vt:lpstr>PowerPoint-presentatie</vt:lpstr>
      <vt:lpstr>PowerPoint-presentatie</vt:lpstr>
      <vt:lpstr>Traditioneel is geschiedenis  bevooroordeeld en eenzijdig</vt:lpstr>
      <vt:lpstr>ook in de Goudse geschiedschrijving</vt:lpstr>
      <vt:lpstr>Maquette van héél Gouda in 1562</vt:lpstr>
      <vt:lpstr>Gouda Tijdmachine gaat over</vt:lpstr>
      <vt:lpstr>Het begon met de vraag  “hoe zwaar is Gouda?”</vt:lpstr>
      <vt:lpstr>Van een groep enthousiastelingen …</vt:lpstr>
      <vt:lpstr>naar een megaproject …</vt:lpstr>
      <vt:lpstr>met een samenwerkingsovereenkomst  … </vt:lpstr>
      <vt:lpstr>en een projectorganisatie … </vt:lpstr>
      <vt:lpstr>met een kerngroep …</vt:lpstr>
      <vt:lpstr>Onze klus: 9½ km archief &amp; bodemvondsten</vt:lpstr>
      <vt:lpstr>Onze aanpak                       Randvoorwaarden</vt:lpstr>
      <vt:lpstr>waarbij we samenwerken met …</vt:lpstr>
      <vt:lpstr>… en meer dan 100 “online” vrijwilligers</vt:lpstr>
      <vt:lpstr> maar vooral met ± 15 “archief” vrijwilligers</vt:lpstr>
      <vt:lpstr>Gouda Tijdmachine Café’s voor vrijwilligers</vt:lpstr>
      <vt:lpstr>met hulp van subsidies …</vt:lpstr>
      <vt:lpstr>Voorbeeld van een project: De Pest in Gouda</vt:lpstr>
      <vt:lpstr>Voorbeeld project: Cholera in Gouda </vt:lpstr>
      <vt:lpstr>Voorbeeld project: Cholera in Gouda </vt:lpstr>
      <vt:lpstr>Resultaat: Rebekka Kroeders als straatnaam</vt:lpstr>
      <vt:lpstr>Waar leidt dit vrijwilligerswerk toe? </vt:lpstr>
      <vt:lpstr>… en meer dan 100 “online” vrijwilligers</vt:lpstr>
      <vt:lpstr>die adresboekregels controleren</vt:lpstr>
      <vt:lpstr>die digitaal krantenknipsels “knippen”</vt:lpstr>
      <vt:lpstr>die de positie v.d. fotograaf en zichtveld instellen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30</cp:revision>
  <dcterms:created xsi:type="dcterms:W3CDTF">2025-08-27T14:23:09Z</dcterms:created>
  <dcterms:modified xsi:type="dcterms:W3CDTF">2026-03-25T12:34:23Z</dcterms:modified>
</cp:coreProperties>
</file>